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2AB1-3FE7-4864-B401-C0D81B1BEA22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6E5D-AC76-49A8-9FE9-F3CAFEB03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914400"/>
          </a:xfrm>
        </p:spPr>
        <p:txBody>
          <a:bodyPr/>
          <a:lstStyle/>
          <a:p>
            <a:pPr eaLnBrk="1" hangingPunct="1"/>
            <a:r>
              <a:rPr lang="en-US" sz="3600" b="1" u="sng" dirty="0" err="1" smtClean="0"/>
              <a:t>Curi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culum</a:t>
            </a:r>
            <a:r>
              <a:rPr lang="en-US" sz="3600" b="1" u="sng" dirty="0" smtClean="0"/>
              <a:t> Vitae/ </a:t>
            </a:r>
            <a:r>
              <a:rPr lang="en-US" sz="3600" b="1" u="sng" dirty="0" err="1" smtClean="0"/>
              <a:t>Identitas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Diri</a:t>
            </a:r>
            <a:endParaRPr lang="en-US" sz="3600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Nama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			: Dr.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Warsono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M,Pd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Alamat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		: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Jl.Berlian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Blok V 4 No. 10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Permata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Cimahi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40552 Bandung - Barat.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HP. 081573091485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Email 				: warsonobakri@yahoo.co.id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Pendidikan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		: S3 UPI Bandung.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Jabatan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		: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Widyaiswara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Madya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Pengalaman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Kerja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		: 1. LSM International.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Sbg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CONSELOR.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2. Media Massa,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sbg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Wartawan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Pemred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3.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Pendiri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Leader Universal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Edu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Support.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4.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Pegawai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Negeri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Sipil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 PNS )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hingga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sekarang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Pengalaman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Mengajar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		: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Diklat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PIM,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Diklat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Teknis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Profesi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Karya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Ilmiah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			: 1.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Budaya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Organisasi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2.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Membangun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Kredibilitas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Organisasi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2" name="Picture 2" descr="C:\Users\warsono\Pictures\DSC015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28600"/>
            <a:ext cx="160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Curi culum Vitae/ Identitas Diri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Pandu</dc:creator>
  <cp:lastModifiedBy>Pandu</cp:lastModifiedBy>
  <cp:revision>35</cp:revision>
  <dcterms:created xsi:type="dcterms:W3CDTF">2014-08-12T19:10:45Z</dcterms:created>
  <dcterms:modified xsi:type="dcterms:W3CDTF">2014-12-03T18:59:37Z</dcterms:modified>
</cp:coreProperties>
</file>