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70" r:id="rId6"/>
    <p:sldId id="259" r:id="rId7"/>
    <p:sldId id="269" r:id="rId8"/>
    <p:sldId id="263" r:id="rId9"/>
    <p:sldId id="262" r:id="rId10"/>
    <p:sldId id="266" r:id="rId11"/>
    <p:sldId id="258" r:id="rId12"/>
    <p:sldId id="265" r:id="rId13"/>
    <p:sldId id="267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4822-FE18-4007-B617-7936DEF7977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78AA-3AF1-429B-9E8D-79E3B63A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24500"/>
            <a:ext cx="12192000" cy="13335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524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24501"/>
            <a:ext cx="8686800" cy="85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Rewarded For Your Work On Windows Phone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16437"/>
            <a:ext cx="3340100" cy="1008063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OASE</a:t>
            </a:r>
            <a:endParaRPr lang="en-US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 smtClean="0">
                <a:solidFill>
                  <a:srgbClr val="2D3E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AND?</a:t>
            </a:r>
            <a:endParaRPr lang="en-US" sz="7500" b="1" dirty="0">
              <a:solidFill>
                <a:srgbClr val="2D3E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D3E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31900"/>
            <a:ext cx="11252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571625"/>
            <a:ext cx="742950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52"/>
            <a:ext cx="12192000" cy="64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AND?</a:t>
            </a:r>
            <a:endParaRPr lang="en-US" sz="7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 descr="http://image.slidesharecdn.com/wpug-vservdeveloperdeck-march2014global-140331044245-phpapp01/95/wpug-vserv-developer-deck-march-2014-global-1-638.jpg?cb=1396262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7" y="1047750"/>
            <a:ext cx="6076950" cy="48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4" y="1047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53" y="1047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88" y="348125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53" y="348125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158" y="348125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lh4.ggpht.com/_FUP2Nv3Y6Sk/TSq1gODl7OI/AAAAAAAAE5M/1-AaUoKmfIs/banner_square%5B6%5D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739" y="1047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AND?</a:t>
            </a:r>
            <a:endParaRPr lang="en-US" sz="7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OASE REWARDS?</a:t>
            </a:r>
            <a:endParaRPr lang="en-US" sz="4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mputerweekly.com/blogs/cwdn/2011/02/02/Teler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42" y="3238500"/>
            <a:ext cx="469651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s.msdn.com/cfs-file.ashx/__key/communityserver-blogs-components-weblogfiles/00-00-01-57-37/4743.WP8_2D00_Pi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2" y="3409156"/>
            <a:ext cx="5347676" cy="32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7700"/>
            <a:ext cx="12192000" cy="1181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App One Semester</a:t>
            </a:r>
            <a:endParaRPr lang="en-US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" y="2146300"/>
            <a:ext cx="576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 Class</a:t>
            </a:r>
          </a:p>
          <a:p>
            <a:pPr algn="ctr"/>
            <a:endParaRPr lang="en-US" sz="21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5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45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xaml.cs</a:t>
            </a:r>
            <a:endParaRPr lang="en-US" sz="45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9200" y="2146300"/>
            <a:ext cx="576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Designer Class</a:t>
            </a:r>
          </a:p>
          <a:p>
            <a:pPr algn="ctr"/>
            <a:endParaRPr lang="en-US" sz="21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1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5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45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xaml</a:t>
            </a:r>
            <a:endParaRPr lang="en-US" sz="45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3140" y="2146300"/>
            <a:ext cx="45720" cy="45847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60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AskDeveloper</a:t>
            </a:r>
            <a:endParaRPr lang="en-US" sz="60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0857-1784-9479 (</a:t>
            </a:r>
            <a:r>
              <a:rPr lang="en-US" sz="21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sms</a:t>
            </a:r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/WA)</a:t>
            </a:r>
          </a:p>
          <a:p>
            <a:pPr algn="ctr"/>
            <a:r>
              <a:rPr lang="en-US" sz="60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60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AskDesigner</a:t>
            </a:r>
            <a:endParaRPr lang="en-US" sz="60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0897-772-9545 (</a:t>
            </a:r>
            <a:r>
              <a:rPr lang="en-US" sz="21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sms</a:t>
            </a:r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/WA)</a:t>
            </a:r>
          </a:p>
          <a:p>
            <a:pPr algn="ctr"/>
            <a:r>
              <a:rPr lang="en-US" sz="60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60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AskAnalysis</a:t>
            </a:r>
            <a:endParaRPr lang="en-US" sz="6000" dirty="0" smtClean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08xx-xxxx-xxxx (</a:t>
            </a:r>
            <a:r>
              <a:rPr lang="en-US" sz="2100" dirty="0" err="1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sms</a:t>
            </a:r>
            <a:r>
              <a:rPr lang="en-US" sz="21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/WA)</a:t>
            </a:r>
          </a:p>
        </p:txBody>
      </p:sp>
    </p:spTree>
    <p:extLst>
      <p:ext uri="{BB962C8B-B14F-4D97-AF65-F5344CB8AC3E}">
        <p14:creationId xmlns:p14="http://schemas.microsoft.com/office/powerpoint/2010/main" val="10687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OUTPUT?</a:t>
            </a:r>
            <a:endParaRPr lang="en-US" sz="7500" b="1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ytimg.com/vi/O-tqD7a_6p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278408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tleyhunter.com/wordpress/wp-content/uploads/prize.pack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66"/>
            <a:ext cx="12192000" cy="58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12192000" cy="5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Office Theme</vt:lpstr>
      <vt:lpstr>OASE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OASE</dc:title>
  <dc:creator>Muchtar</dc:creator>
  <cp:lastModifiedBy>Muchtar</cp:lastModifiedBy>
  <cp:revision>11</cp:revision>
  <dcterms:created xsi:type="dcterms:W3CDTF">2015-04-07T07:33:36Z</dcterms:created>
  <dcterms:modified xsi:type="dcterms:W3CDTF">2015-04-07T09:58:38Z</dcterms:modified>
</cp:coreProperties>
</file>