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59FF70CC-1D3E-4C3F-8EA5-818C0B564453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161C-22C6-45D7-A324-19134365E8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F70CC-1D3E-4C3F-8EA5-818C0B564453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161C-22C6-45D7-A324-19134365E8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F70CC-1D3E-4C3F-8EA5-818C0B564453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161C-22C6-45D7-A324-19134365E8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F70CC-1D3E-4C3F-8EA5-818C0B564453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161C-22C6-45D7-A324-19134365E83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F70CC-1D3E-4C3F-8EA5-818C0B564453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161C-22C6-45D7-A324-19134365E8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F70CC-1D3E-4C3F-8EA5-818C0B564453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161C-22C6-45D7-A324-19134365E83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F70CC-1D3E-4C3F-8EA5-818C0B564453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161C-22C6-45D7-A324-19134365E8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F70CC-1D3E-4C3F-8EA5-818C0B564453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161C-22C6-45D7-A324-19134365E8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F70CC-1D3E-4C3F-8EA5-818C0B564453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161C-22C6-45D7-A324-19134365E8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F70CC-1D3E-4C3F-8EA5-818C0B564453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161C-22C6-45D7-A324-19134365E83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F70CC-1D3E-4C3F-8EA5-818C0B564453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161C-22C6-45D7-A324-19134365E8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9FF70CC-1D3E-4C3F-8EA5-818C0B564453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02A161C-22C6-45D7-A324-19134365E83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371600" y="609600"/>
            <a:ext cx="6400800" cy="13716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TATAKRAMA SEORANG SEKERETARIS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81768" y="2209800"/>
            <a:ext cx="4876800" cy="762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indent="0">
              <a:buNone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" action="ppaction://hlinksldjump"/>
              </a:rPr>
              <a:t>PENGERTIAN SEKRETARIS</a:t>
            </a:r>
            <a:endParaRPr lang="en-US" sz="2800" dirty="0">
              <a:hlinkClick r:id="rId2" action="ppaction://hlinksldjump"/>
            </a:endParaRPr>
          </a:p>
        </p:txBody>
      </p:sp>
      <p:sp>
        <p:nvSpPr>
          <p:cNvPr id="4" name="Content Placeholder 2">
            <a:hlinkClick r:id="rId3" action="ppaction://hlinksldjump"/>
          </p:cNvPr>
          <p:cNvSpPr txBox="1">
            <a:spLocks/>
          </p:cNvSpPr>
          <p:nvPr/>
        </p:nvSpPr>
        <p:spPr>
          <a:xfrm>
            <a:off x="1993710" y="3962400"/>
            <a:ext cx="4876800" cy="762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-27432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v"/>
              <a:defRPr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Font typeface="Wingdings" pitchFamily="2" charset="2"/>
              <a:buNone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SEKRETARIS PROFESIONAL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003343" y="3124200"/>
            <a:ext cx="4572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3927143" y="4876800"/>
            <a:ext cx="6096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755443" y="5791200"/>
            <a:ext cx="5105400" cy="6619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-27432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v"/>
              <a:defRPr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Font typeface="Wingdings" pitchFamily="2" charset="2"/>
              <a:buNone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ETIKA SEORANG SEKRETARIS</a:t>
            </a:r>
            <a:endParaRPr lang="en-US" sz="2400" dirty="0"/>
          </a:p>
        </p:txBody>
      </p:sp>
      <p:sp>
        <p:nvSpPr>
          <p:cNvPr id="9" name="Down Arrow 8"/>
          <p:cNvSpPr/>
          <p:nvPr/>
        </p:nvSpPr>
        <p:spPr>
          <a:xfrm>
            <a:off x="4155743" y="3276600"/>
            <a:ext cx="4572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7770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animasibergerak.net/wp-content/uploads/2013/04/just-a-lil-thank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76400"/>
            <a:ext cx="39624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11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20174607">
            <a:off x="-28073" y="857938"/>
            <a:ext cx="4419600" cy="762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</a:rPr>
              <a:t>SEKRETARIS</a:t>
            </a:r>
            <a:endParaRPr lang="en-US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 Light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2971800"/>
            <a:ext cx="7239000" cy="3276600"/>
          </a:xfrm>
        </p:spPr>
        <p:txBody>
          <a:bodyPr>
            <a:normAutofit fontScale="92500"/>
          </a:bodyPr>
          <a:lstStyle/>
          <a:p>
            <a:pPr indent="0" algn="ctr">
              <a:buNone/>
            </a:pPr>
            <a:r>
              <a:rPr lang="en-US" sz="2400" b="1" dirty="0" smtClean="0">
                <a:latin typeface="Algerian" pitchFamily="82" charset="0"/>
                <a:ea typeface="Arial Unicode MS" pitchFamily="34" charset="-128"/>
                <a:cs typeface="Aharoni" pitchFamily="2" charset="-79"/>
              </a:rPr>
              <a:t>TUGAS</a:t>
            </a:r>
          </a:p>
          <a:p>
            <a:pPr marL="342900" indent="-342900">
              <a:buAutoNum type="arabicParenR"/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Sebagai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perwakilan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perusahaan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dalam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urusan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interaksi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dengan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pihak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luar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tamu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yang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akan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berinteraksi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dengan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perusahaan</a:t>
            </a:r>
            <a:endParaRPr lang="en-US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>
              <a:buAutoNum type="arabicParenR"/>
            </a:pP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Merupakan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pihak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yang paling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sering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dihubungi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diminta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bantuan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untuk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menyampaikan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sesuatu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atasan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atau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perusahaan</a:t>
            </a:r>
            <a:endParaRPr lang="en-US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>
              <a:buFont typeface="Wingdings" pitchFamily="2" charset="2"/>
              <a:buAutoNum type="arabicParenR"/>
            </a:pP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Menjadi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ujung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tombak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perusahaan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atau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atasan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dalam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membuat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surat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pemeberitahuan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atau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undangan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 </a:t>
            </a:r>
          </a:p>
          <a:p>
            <a:pPr marL="342900" indent="-342900">
              <a:buAutoNum type="arabicParenR"/>
            </a:pPr>
            <a:endParaRPr lang="en-US" dirty="0" smtClean="0">
              <a:latin typeface="Aharoni" pitchFamily="2" charset="-79"/>
              <a:ea typeface="Arial Unicode MS" pitchFamily="34" charset="-128"/>
              <a:cs typeface="Aharoni" pitchFamily="2" charset="-79"/>
            </a:endParaRPr>
          </a:p>
          <a:p>
            <a:pPr indent="0" algn="ctr">
              <a:buNone/>
            </a:pPr>
            <a:endParaRPr lang="en-US" dirty="0">
              <a:latin typeface="Aharoni" pitchFamily="2" charset="-79"/>
              <a:ea typeface="Arial Unicode MS" pitchFamily="34" charset="-128"/>
              <a:cs typeface="Aharoni" pitchFamily="2" charset="-79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2514600" y="1295400"/>
            <a:ext cx="64008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27432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v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Font typeface="Wingdings" pitchFamily="2" charset="2"/>
              <a:buNone/>
            </a:pPr>
            <a:endParaRPr lang="en-US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indent="0" algn="ctr">
              <a:buFont typeface="Wingdings" pitchFamily="2" charset="2"/>
              <a:buNone/>
            </a:pPr>
            <a:r>
              <a:rPr lang="en-US" dirty="0" smtClean="0">
                <a:latin typeface="Aharoni" pitchFamily="2" charset="-79"/>
                <a:ea typeface="Arial Unicode MS" pitchFamily="34" charset="-128"/>
                <a:cs typeface="Aharoni" pitchFamily="2" charset="-79"/>
              </a:rPr>
              <a:t>“</a:t>
            </a:r>
            <a:r>
              <a:rPr lang="en-US" dirty="0" err="1" smtClean="0">
                <a:latin typeface="Aharoni" pitchFamily="2" charset="-79"/>
                <a:ea typeface="Arial Unicode MS" pitchFamily="34" charset="-128"/>
                <a:cs typeface="Aharoni" pitchFamily="2" charset="-79"/>
              </a:rPr>
              <a:t>Sebuah</a:t>
            </a:r>
            <a:r>
              <a:rPr lang="en-US" dirty="0" smtClean="0">
                <a:latin typeface="Aharoni" pitchFamily="2" charset="-79"/>
                <a:ea typeface="Arial Unicode MS" pitchFamily="34" charset="-128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ea typeface="Arial Unicode MS" pitchFamily="34" charset="-128"/>
                <a:cs typeface="Aharoni" pitchFamily="2" charset="-79"/>
              </a:rPr>
              <a:t>profesi</a:t>
            </a:r>
            <a:r>
              <a:rPr lang="en-US" dirty="0" smtClean="0">
                <a:latin typeface="Aharoni" pitchFamily="2" charset="-79"/>
                <a:ea typeface="Arial Unicode MS" pitchFamily="34" charset="-128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ea typeface="Arial Unicode MS" pitchFamily="34" charset="-128"/>
                <a:cs typeface="Aharoni" pitchFamily="2" charset="-79"/>
              </a:rPr>
              <a:t>administratif</a:t>
            </a:r>
            <a:r>
              <a:rPr lang="en-US" dirty="0" smtClean="0">
                <a:latin typeface="Aharoni" pitchFamily="2" charset="-79"/>
                <a:ea typeface="Arial Unicode MS" pitchFamily="34" charset="-128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ea typeface="Arial Unicode MS" pitchFamily="34" charset="-128"/>
                <a:cs typeface="Aharoni" pitchFamily="2" charset="-79"/>
              </a:rPr>
              <a:t>bersifat</a:t>
            </a:r>
            <a:r>
              <a:rPr lang="en-US" dirty="0" smtClean="0">
                <a:latin typeface="Aharoni" pitchFamily="2" charset="-79"/>
                <a:ea typeface="Arial Unicode MS" pitchFamily="34" charset="-128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ea typeface="Arial Unicode MS" pitchFamily="34" charset="-128"/>
                <a:cs typeface="Aharoni" pitchFamily="2" charset="-79"/>
              </a:rPr>
              <a:t>asisten</a:t>
            </a:r>
            <a:r>
              <a:rPr lang="en-US" dirty="0" smtClean="0">
                <a:latin typeface="Aharoni" pitchFamily="2" charset="-79"/>
                <a:ea typeface="Arial Unicode MS" pitchFamily="34" charset="-128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ea typeface="Arial Unicode MS" pitchFamily="34" charset="-128"/>
                <a:cs typeface="Aharoni" pitchFamily="2" charset="-79"/>
              </a:rPr>
              <a:t>atau</a:t>
            </a:r>
            <a:r>
              <a:rPr lang="en-US" dirty="0" smtClean="0">
                <a:latin typeface="Aharoni" pitchFamily="2" charset="-79"/>
                <a:ea typeface="Arial Unicode MS" pitchFamily="34" charset="-128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ea typeface="Arial Unicode MS" pitchFamily="34" charset="-128"/>
                <a:cs typeface="Aharoni" pitchFamily="2" charset="-79"/>
              </a:rPr>
              <a:t>mendukung</a:t>
            </a:r>
            <a:r>
              <a:rPr lang="en-US" dirty="0" smtClean="0">
                <a:latin typeface="Aharoni" pitchFamily="2" charset="-79"/>
                <a:ea typeface="Arial Unicode MS" pitchFamily="34" charset="-128"/>
                <a:cs typeface="Aharoni" pitchFamily="2" charset="-79"/>
              </a:rPr>
              <a:t>”</a:t>
            </a:r>
          </a:p>
          <a:p>
            <a:pPr indent="0" algn="ctr">
              <a:buFont typeface="Wingdings" pitchFamily="2" charset="2"/>
              <a:buNone/>
            </a:pPr>
            <a:endParaRPr lang="en-US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indent="0" algn="ctr">
              <a:buFont typeface="Wingdings" pitchFamily="2" charset="2"/>
              <a:buNone/>
            </a:pPr>
            <a:endParaRPr lang="en-US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indent="0">
              <a:buNone/>
            </a:pPr>
            <a:endParaRPr lang="en-US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indent="0" algn="ctr">
              <a:buFont typeface="Wingdings" pitchFamily="2" charset="2"/>
              <a:buNone/>
            </a:pP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Action Button: Home 7">
            <a:hlinkClick r:id="rId2" action="ppaction://hlinksldjump" highlightClick="1"/>
          </p:cNvPr>
          <p:cNvSpPr/>
          <p:nvPr/>
        </p:nvSpPr>
        <p:spPr>
          <a:xfrm>
            <a:off x="8305800" y="6096000"/>
            <a:ext cx="533400" cy="533400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 rot="20174607">
            <a:off x="124327" y="1010338"/>
            <a:ext cx="4419600" cy="762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cap="all" spc="3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cap="none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 Light" pitchFamily="34" charset="0"/>
              </a:rPr>
              <a:t>SEKRETARIS</a:t>
            </a:r>
            <a:endParaRPr lang="en-US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759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24000"/>
            <a:ext cx="6400800" cy="3962401"/>
          </a:xfrm>
        </p:spPr>
        <p:txBody>
          <a:bodyPr/>
          <a:lstStyle/>
          <a:p>
            <a:pPr indent="0" algn="ctr">
              <a:buNone/>
            </a:pPr>
            <a:r>
              <a:rPr lang="en-US" dirty="0" err="1" smtClean="0">
                <a:latin typeface="Aharoni" pitchFamily="2" charset="-79"/>
                <a:cs typeface="Aharoni" pitchFamily="2" charset="-79"/>
              </a:rPr>
              <a:t>Sekretaris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profesional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harus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memiliki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dan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bisa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melakukan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hal-hal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berikut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:</a:t>
            </a:r>
          </a:p>
          <a:p>
            <a:pPr marL="342900" indent="-342900">
              <a:buAutoNum type="arabicParenR"/>
            </a:pPr>
            <a:r>
              <a:rPr lang="en-US" dirty="0" err="1" smtClean="0">
                <a:latin typeface="Aharoni" pitchFamily="2" charset="-79"/>
                <a:cs typeface="Aharoni" pitchFamily="2" charset="-79"/>
              </a:rPr>
              <a:t>Menampilkan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citra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perusahaan</a:t>
            </a:r>
            <a:endParaRPr lang="en-US" dirty="0" smtClean="0">
              <a:latin typeface="Aharoni" pitchFamily="2" charset="-79"/>
              <a:cs typeface="Aharoni" pitchFamily="2" charset="-79"/>
            </a:endParaRPr>
          </a:p>
          <a:p>
            <a:pPr marL="342900" indent="-342900">
              <a:buAutoNum type="arabicParenR"/>
            </a:pPr>
            <a:r>
              <a:rPr lang="en-US" dirty="0" err="1" smtClean="0">
                <a:latin typeface="Aharoni" pitchFamily="2" charset="-79"/>
                <a:cs typeface="Aharoni" pitchFamily="2" charset="-79"/>
              </a:rPr>
              <a:t>Baik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dan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bertanggung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jawab</a:t>
            </a:r>
            <a:endParaRPr lang="en-US" dirty="0" smtClean="0">
              <a:latin typeface="Aharoni" pitchFamily="2" charset="-79"/>
              <a:cs typeface="Aharoni" pitchFamily="2" charset="-79"/>
            </a:endParaRPr>
          </a:p>
          <a:p>
            <a:pPr marL="342900" indent="-342900">
              <a:buAutoNum type="arabicParenR"/>
            </a:pPr>
            <a:r>
              <a:rPr lang="en-US" dirty="0" err="1" smtClean="0">
                <a:latin typeface="Aharoni" pitchFamily="2" charset="-79"/>
                <a:cs typeface="Aharoni" pitchFamily="2" charset="-79"/>
              </a:rPr>
              <a:t>Pandai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menjaga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rahasia</a:t>
            </a:r>
            <a:endParaRPr lang="en-US" dirty="0" smtClean="0">
              <a:latin typeface="Aharoni" pitchFamily="2" charset="-79"/>
              <a:cs typeface="Aharoni" pitchFamily="2" charset="-79"/>
            </a:endParaRPr>
          </a:p>
          <a:p>
            <a:pPr marL="342900" indent="-342900">
              <a:buAutoNum type="arabicParenR"/>
            </a:pPr>
            <a:r>
              <a:rPr lang="en-US" dirty="0" err="1" smtClean="0">
                <a:latin typeface="Aharoni" pitchFamily="2" charset="-79"/>
                <a:cs typeface="Aharoni" pitchFamily="2" charset="-79"/>
              </a:rPr>
              <a:t>Tahu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teknologi</a:t>
            </a:r>
            <a:endParaRPr lang="en-US" dirty="0" smtClean="0">
              <a:latin typeface="Aharoni" pitchFamily="2" charset="-79"/>
              <a:cs typeface="Aharoni" pitchFamily="2" charset="-79"/>
            </a:endParaRPr>
          </a:p>
          <a:p>
            <a:pPr marL="342900" indent="-342900">
              <a:buAutoNum type="arabicParenR"/>
            </a:pPr>
            <a:r>
              <a:rPr lang="en-US" dirty="0" err="1" smtClean="0">
                <a:latin typeface="Aharoni" pitchFamily="2" charset="-79"/>
                <a:cs typeface="Aharoni" pitchFamily="2" charset="-79"/>
              </a:rPr>
              <a:t>Harus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bisa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bahasaa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asing</a:t>
            </a:r>
            <a:endParaRPr lang="en-US" dirty="0" smtClean="0">
              <a:latin typeface="Aharoni" pitchFamily="2" charset="-79"/>
              <a:cs typeface="Aharoni" pitchFamily="2" charset="-79"/>
            </a:endParaRPr>
          </a:p>
          <a:p>
            <a:pPr marL="342900" indent="-342900">
              <a:buAutoNum type="arabicParenR"/>
            </a:pPr>
            <a:r>
              <a:rPr lang="en-US" dirty="0" err="1" smtClean="0">
                <a:latin typeface="Aharoni" pitchFamily="2" charset="-79"/>
                <a:cs typeface="Aharoni" pitchFamily="2" charset="-79"/>
              </a:rPr>
              <a:t>Pandai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berbicara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didepan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publik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endParaRPr lang="en-US" dirty="0" smtClean="0">
              <a:latin typeface="Aharoni" pitchFamily="2" charset="-79"/>
              <a:cs typeface="Aharoni" pitchFamily="2" charset="-79"/>
            </a:endParaRPr>
          </a:p>
          <a:p>
            <a:pPr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1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hlinkClick r:id="rId2" action="ppaction://hlinksldjump"/>
          </p:cNvPr>
          <p:cNvSpPr txBox="1">
            <a:spLocks/>
          </p:cNvSpPr>
          <p:nvPr/>
        </p:nvSpPr>
        <p:spPr>
          <a:xfrm>
            <a:off x="1371600" y="2187622"/>
            <a:ext cx="64008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berbicara</a:t>
            </a:r>
            <a:endParaRPr lang="en-US" dirty="0"/>
          </a:p>
        </p:txBody>
      </p:sp>
      <p:sp>
        <p:nvSpPr>
          <p:cNvPr id="5" name="Title 1">
            <a:hlinkClick r:id="rId3" action="ppaction://hlinksldjump"/>
          </p:cNvPr>
          <p:cNvSpPr txBox="1">
            <a:spLocks/>
          </p:cNvSpPr>
          <p:nvPr/>
        </p:nvSpPr>
        <p:spPr>
          <a:xfrm>
            <a:off x="1371600" y="3124200"/>
            <a:ext cx="64008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mendengarkan</a:t>
            </a:r>
            <a:endParaRPr lang="en-US" dirty="0"/>
          </a:p>
        </p:txBody>
      </p:sp>
      <p:sp>
        <p:nvSpPr>
          <p:cNvPr id="6" name="Title 1">
            <a:hlinkClick r:id="rId4" action="ppaction://hlinksldjump"/>
          </p:cNvPr>
          <p:cNvSpPr txBox="1">
            <a:spLocks/>
          </p:cNvSpPr>
          <p:nvPr/>
        </p:nvSpPr>
        <p:spPr>
          <a:xfrm>
            <a:off x="1371600" y="4038600"/>
            <a:ext cx="64008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 anchorCtr="0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makan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minum</a:t>
            </a:r>
            <a:endParaRPr lang="en-US" dirty="0"/>
          </a:p>
        </p:txBody>
      </p:sp>
      <p:sp>
        <p:nvSpPr>
          <p:cNvPr id="7" name="Title 1">
            <a:hlinkClick r:id="rId5" action="ppaction://hlinksldjump"/>
          </p:cNvPr>
          <p:cNvSpPr txBox="1">
            <a:spLocks/>
          </p:cNvSpPr>
          <p:nvPr/>
        </p:nvSpPr>
        <p:spPr>
          <a:xfrm>
            <a:off x="1371600" y="1212376"/>
            <a:ext cx="64008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berpakaian</a:t>
            </a:r>
            <a:endParaRPr lang="en-US" dirty="0"/>
          </a:p>
        </p:txBody>
      </p:sp>
      <p:sp>
        <p:nvSpPr>
          <p:cNvPr id="8" name="Title 1">
            <a:hlinkClick r:id="rId6" action="ppaction://hlinksldjump"/>
          </p:cNvPr>
          <p:cNvSpPr txBox="1">
            <a:spLocks/>
          </p:cNvSpPr>
          <p:nvPr/>
        </p:nvSpPr>
        <p:spPr>
          <a:xfrm>
            <a:off x="1364776" y="5029200"/>
            <a:ext cx="64008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duduk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27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52600"/>
            <a:ext cx="6400800" cy="3733801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dirty="0">
                <a:latin typeface="Aharoni" pitchFamily="2" charset="-79"/>
                <a:cs typeface="Aharoni" pitchFamily="2" charset="-79"/>
              </a:rPr>
              <a:t>Ada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beberapa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hal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yang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harus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diperhatikan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seorang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sekretaris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pada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waktu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berbusana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,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misalnya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:</a:t>
            </a:r>
            <a:r>
              <a:rPr lang="en-US" dirty="0">
                <a:latin typeface="Aharoni" pitchFamily="2" charset="-79"/>
                <a:cs typeface="Aharoni" pitchFamily="2" charset="-79"/>
              </a:rPr>
              <a:t/>
            </a:r>
            <a:br>
              <a:rPr lang="en-US" dirty="0">
                <a:latin typeface="Aharoni" pitchFamily="2" charset="-79"/>
                <a:cs typeface="Aharoni" pitchFamily="2" charset="-79"/>
              </a:rPr>
            </a:br>
            <a:r>
              <a:rPr lang="en-US" dirty="0">
                <a:latin typeface="Aharoni" pitchFamily="2" charset="-79"/>
                <a:cs typeface="Aharoni" pitchFamily="2" charset="-79"/>
              </a:rPr>
              <a:t>*      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Waktu</a:t>
            </a:r>
            <a:r>
              <a:rPr lang="en-US" dirty="0">
                <a:latin typeface="Aharoni" pitchFamily="2" charset="-79"/>
                <a:cs typeface="Aharoni" pitchFamily="2" charset="-79"/>
              </a:rPr>
              <a:t/>
            </a:r>
            <a:br>
              <a:rPr lang="en-US" dirty="0">
                <a:latin typeface="Aharoni" pitchFamily="2" charset="-79"/>
                <a:cs typeface="Aharoni" pitchFamily="2" charset="-79"/>
              </a:rPr>
            </a:br>
            <a:r>
              <a:rPr lang="en-US" dirty="0">
                <a:latin typeface="Aharoni" pitchFamily="2" charset="-79"/>
                <a:cs typeface="Aharoni" pitchFamily="2" charset="-79"/>
              </a:rPr>
              <a:t>*      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Keadaan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jasmani</a:t>
            </a:r>
            <a:r>
              <a:rPr lang="en-US" dirty="0">
                <a:latin typeface="Aharoni" pitchFamily="2" charset="-79"/>
                <a:cs typeface="Aharoni" pitchFamily="2" charset="-79"/>
              </a:rPr>
              <a:t/>
            </a:r>
            <a:br>
              <a:rPr lang="en-US" dirty="0">
                <a:latin typeface="Aharoni" pitchFamily="2" charset="-79"/>
                <a:cs typeface="Aharoni" pitchFamily="2" charset="-79"/>
              </a:rPr>
            </a:br>
            <a:r>
              <a:rPr lang="en-US" dirty="0">
                <a:latin typeface="Aharoni" pitchFamily="2" charset="-79"/>
                <a:cs typeface="Aharoni" pitchFamily="2" charset="-79"/>
              </a:rPr>
              <a:t>*      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Iklim</a:t>
            </a:r>
            <a:r>
              <a:rPr lang="en-US" dirty="0">
                <a:latin typeface="Aharoni" pitchFamily="2" charset="-79"/>
                <a:cs typeface="Aharoni" pitchFamily="2" charset="-79"/>
              </a:rPr>
              <a:t/>
            </a:r>
            <a:br>
              <a:rPr lang="en-US" dirty="0">
                <a:latin typeface="Aharoni" pitchFamily="2" charset="-79"/>
                <a:cs typeface="Aharoni" pitchFamily="2" charset="-79"/>
              </a:rPr>
            </a:br>
            <a:r>
              <a:rPr lang="en-US" dirty="0">
                <a:latin typeface="Aharoni" pitchFamily="2" charset="-79"/>
                <a:cs typeface="Aharoni" pitchFamily="2" charset="-79"/>
              </a:rPr>
              <a:t>*      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Bahan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,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warna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, motif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pakaian</a:t>
            </a:r>
            <a:r>
              <a:rPr lang="en-US" dirty="0">
                <a:latin typeface="Aharoni" pitchFamily="2" charset="-79"/>
                <a:cs typeface="Aharoni" pitchFamily="2" charset="-79"/>
              </a:rPr>
              <a:t/>
            </a:r>
            <a:br>
              <a:rPr lang="en-US" dirty="0">
                <a:latin typeface="Aharoni" pitchFamily="2" charset="-79"/>
                <a:cs typeface="Aharoni" pitchFamily="2" charset="-79"/>
              </a:rPr>
            </a:br>
            <a:r>
              <a:rPr lang="en-US" dirty="0">
                <a:latin typeface="Aharoni" pitchFamily="2" charset="-79"/>
                <a:cs typeface="Aharoni" pitchFamily="2" charset="-79"/>
              </a:rPr>
              <a:t>*      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Kosmetik</a:t>
            </a:r>
            <a:r>
              <a:rPr lang="en-US" dirty="0">
                <a:latin typeface="Aharoni" pitchFamily="2" charset="-79"/>
                <a:cs typeface="Aharoni" pitchFamily="2" charset="-79"/>
              </a:rPr>
              <a:t/>
            </a:r>
            <a:br>
              <a:rPr lang="en-US" dirty="0">
                <a:latin typeface="Aharoni" pitchFamily="2" charset="-79"/>
                <a:cs typeface="Aharoni" pitchFamily="2" charset="-79"/>
              </a:rPr>
            </a:br>
            <a:r>
              <a:rPr lang="en-US" dirty="0">
                <a:latin typeface="Aharoni" pitchFamily="2" charset="-79"/>
                <a:cs typeface="Aharoni" pitchFamily="2" charset="-79"/>
              </a:rPr>
              <a:t>*      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Asesoris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495300" y="5943600"/>
            <a:ext cx="685800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6715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24000"/>
            <a:ext cx="6400800" cy="3962401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dirty="0">
                <a:latin typeface="Aharoni" pitchFamily="2" charset="-79"/>
                <a:cs typeface="Aharoni" pitchFamily="2" charset="-79"/>
              </a:rPr>
              <a:t>Ada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beberapa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hal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yang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harus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diperhatikan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pada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waktu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berbicara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:</a:t>
            </a:r>
            <a:r>
              <a:rPr lang="en-US" dirty="0">
                <a:latin typeface="Aharoni" pitchFamily="2" charset="-79"/>
                <a:cs typeface="Aharoni" pitchFamily="2" charset="-79"/>
              </a:rPr>
              <a:t/>
            </a:r>
            <a:br>
              <a:rPr lang="en-US" dirty="0">
                <a:latin typeface="Aharoni" pitchFamily="2" charset="-79"/>
                <a:cs typeface="Aharoni" pitchFamily="2" charset="-79"/>
              </a:rPr>
            </a:br>
            <a:r>
              <a:rPr lang="en-US" dirty="0">
                <a:latin typeface="Aharoni" pitchFamily="2" charset="-79"/>
                <a:cs typeface="Aharoni" pitchFamily="2" charset="-79"/>
              </a:rPr>
              <a:t>*      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Jangan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ceroboh</a:t>
            </a:r>
            <a:r>
              <a:rPr lang="en-US" dirty="0">
                <a:latin typeface="Aharoni" pitchFamily="2" charset="-79"/>
                <a:cs typeface="Aharoni" pitchFamily="2" charset="-79"/>
              </a:rPr>
              <a:t/>
            </a:r>
            <a:br>
              <a:rPr lang="en-US" dirty="0">
                <a:latin typeface="Aharoni" pitchFamily="2" charset="-79"/>
                <a:cs typeface="Aharoni" pitchFamily="2" charset="-79"/>
              </a:rPr>
            </a:br>
            <a:r>
              <a:rPr lang="en-US" dirty="0">
                <a:latin typeface="Aharoni" pitchFamily="2" charset="-79"/>
                <a:cs typeface="Aharoni" pitchFamily="2" charset="-79"/>
              </a:rPr>
              <a:t>*      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Jangan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menyinggung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perasan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orang lain</a:t>
            </a:r>
            <a:r>
              <a:rPr lang="en-US" dirty="0">
                <a:latin typeface="Aharoni" pitchFamily="2" charset="-79"/>
                <a:cs typeface="Aharoni" pitchFamily="2" charset="-79"/>
              </a:rPr>
              <a:t/>
            </a:r>
            <a:br>
              <a:rPr lang="en-US" dirty="0">
                <a:latin typeface="Aharoni" pitchFamily="2" charset="-79"/>
                <a:cs typeface="Aharoni" pitchFamily="2" charset="-79"/>
              </a:rPr>
            </a:br>
            <a:r>
              <a:rPr lang="en-US" dirty="0">
                <a:latin typeface="Aharoni" pitchFamily="2" charset="-79"/>
                <a:cs typeface="Aharoni" pitchFamily="2" charset="-79"/>
              </a:rPr>
              <a:t>*      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Jangan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memperbincangkan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masalah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pribadi</a:t>
            </a:r>
            <a:r>
              <a:rPr lang="en-US" dirty="0">
                <a:latin typeface="Aharoni" pitchFamily="2" charset="-79"/>
                <a:cs typeface="Aharoni" pitchFamily="2" charset="-79"/>
              </a:rPr>
              <a:t/>
            </a:r>
            <a:br>
              <a:rPr lang="en-US" dirty="0">
                <a:latin typeface="Aharoni" pitchFamily="2" charset="-79"/>
                <a:cs typeface="Aharoni" pitchFamily="2" charset="-79"/>
              </a:rPr>
            </a:br>
            <a:r>
              <a:rPr lang="en-US" dirty="0">
                <a:latin typeface="Aharoni" pitchFamily="2" charset="-79"/>
                <a:cs typeface="Aharoni" pitchFamily="2" charset="-79"/>
              </a:rPr>
              <a:t>*      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Jangan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gemar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memuji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diri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sendiri</a:t>
            </a:r>
            <a:r>
              <a:rPr lang="en-US" dirty="0">
                <a:latin typeface="Aharoni" pitchFamily="2" charset="-79"/>
                <a:cs typeface="Aharoni" pitchFamily="2" charset="-79"/>
              </a:rPr>
              <a:t/>
            </a:r>
            <a:br>
              <a:rPr lang="en-US" dirty="0">
                <a:latin typeface="Aharoni" pitchFamily="2" charset="-79"/>
                <a:cs typeface="Aharoni" pitchFamily="2" charset="-79"/>
              </a:rPr>
            </a:br>
            <a:r>
              <a:rPr lang="en-US" dirty="0">
                <a:latin typeface="Aharoni" pitchFamily="2" charset="-79"/>
                <a:cs typeface="Aharoni" pitchFamily="2" charset="-79"/>
              </a:rPr>
              <a:t>*      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Hindari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gosip</a:t>
            </a:r>
            <a:r>
              <a:rPr lang="en-US" dirty="0">
                <a:latin typeface="Aharoni" pitchFamily="2" charset="-79"/>
                <a:cs typeface="Aharoni" pitchFamily="2" charset="-79"/>
              </a:rPr>
              <a:t/>
            </a:r>
            <a:br>
              <a:rPr lang="en-US" dirty="0">
                <a:latin typeface="Aharoni" pitchFamily="2" charset="-79"/>
                <a:cs typeface="Aharoni" pitchFamily="2" charset="-79"/>
              </a:rPr>
            </a:br>
            <a:r>
              <a:rPr lang="en-US" dirty="0">
                <a:latin typeface="Aharoni" pitchFamily="2" charset="-79"/>
                <a:cs typeface="Aharoni" pitchFamily="2" charset="-79"/>
              </a:rPr>
              <a:t>*      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Jangan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memotong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pembicaraan</a:t>
            </a:r>
            <a:r>
              <a:rPr lang="en-US" dirty="0">
                <a:latin typeface="Aharoni" pitchFamily="2" charset="-79"/>
                <a:cs typeface="Aharoni" pitchFamily="2" charset="-79"/>
              </a:rPr>
              <a:t/>
            </a:r>
            <a:br>
              <a:rPr lang="en-US" dirty="0">
                <a:latin typeface="Aharoni" pitchFamily="2" charset="-79"/>
                <a:cs typeface="Aharoni" pitchFamily="2" charset="-79"/>
              </a:rPr>
            </a:br>
            <a:r>
              <a:rPr lang="en-US" dirty="0">
                <a:latin typeface="Aharoni" pitchFamily="2" charset="-79"/>
                <a:cs typeface="Aharoni" pitchFamily="2" charset="-79"/>
              </a:rPr>
              <a:t>*      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Jangan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membesarkan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persoalan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sepele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.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485633" y="5715000"/>
            <a:ext cx="7620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063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914400"/>
            <a:ext cx="6400800" cy="4572001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dirty="0"/>
              <a:t> 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Cara </a:t>
            </a:r>
            <a:r>
              <a:rPr lang="en-US" sz="24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Mendengarkan</a:t>
            </a:r>
            <a:endParaRPr lang="en-US" dirty="0" smtClean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pPr indent="0">
              <a:buNone/>
            </a:pPr>
            <a:r>
              <a:rPr lang="en-US" dirty="0">
                <a:latin typeface="Aharoni" pitchFamily="2" charset="-79"/>
                <a:cs typeface="Aharoni" pitchFamily="2" charset="-79"/>
              </a:rPr>
              <a:t/>
            </a:r>
            <a:br>
              <a:rPr lang="en-US" dirty="0">
                <a:latin typeface="Aharoni" pitchFamily="2" charset="-79"/>
                <a:cs typeface="Aharoni" pitchFamily="2" charset="-79"/>
              </a:rPr>
            </a:br>
            <a:r>
              <a:rPr lang="en-US" dirty="0" err="1">
                <a:latin typeface="Aharoni" pitchFamily="2" charset="-79"/>
                <a:cs typeface="Aharoni" pitchFamily="2" charset="-79"/>
              </a:rPr>
              <a:t>Usahakan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pembicaraan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orang lain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didengarkan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dengan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cermat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(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pusatkan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pikiran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),</a:t>
            </a:r>
            <a:r>
              <a:rPr lang="en-US" dirty="0">
                <a:latin typeface="Aharoni" pitchFamily="2" charset="-79"/>
                <a:cs typeface="Aharoni" pitchFamily="2" charset="-79"/>
              </a:rPr>
              <a:t/>
            </a:r>
            <a:br>
              <a:rPr lang="en-US" dirty="0">
                <a:latin typeface="Aharoni" pitchFamily="2" charset="-79"/>
                <a:cs typeface="Aharoni" pitchFamily="2" charset="-79"/>
              </a:rPr>
            </a:br>
            <a:r>
              <a:rPr lang="en-US" dirty="0" err="1">
                <a:latin typeface="Aharoni" pitchFamily="2" charset="-79"/>
                <a:cs typeface="Aharoni" pitchFamily="2" charset="-79"/>
              </a:rPr>
              <a:t>kemudian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disaring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,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dipilih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dan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ditarik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kesimpulan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tentang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pokok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masalah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yang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dikemukakan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.</a:t>
            </a:r>
            <a:r>
              <a:rPr lang="en-US" dirty="0">
                <a:latin typeface="Aharoni" pitchFamily="2" charset="-79"/>
                <a:cs typeface="Aharoni" pitchFamily="2" charset="-79"/>
              </a:rPr>
              <a:t/>
            </a:r>
            <a:br>
              <a:rPr lang="en-US" dirty="0">
                <a:latin typeface="Aharoni" pitchFamily="2" charset="-79"/>
                <a:cs typeface="Aharoni" pitchFamily="2" charset="-79"/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457200" y="5791200"/>
            <a:ext cx="7620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052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533400"/>
            <a:ext cx="6705600" cy="5105400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en-US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Cara </a:t>
            </a:r>
            <a:r>
              <a:rPr lang="en-US" dirty="0" err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makan</a:t>
            </a:r>
            <a:r>
              <a:rPr lang="en-US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1600" dirty="0">
                <a:latin typeface="Aharoni" pitchFamily="2" charset="-79"/>
                <a:cs typeface="Aharoni" pitchFamily="2" charset="-79"/>
              </a:rPr>
              <a:t>:</a:t>
            </a:r>
            <a:r>
              <a:rPr lang="en-US" sz="1600" dirty="0">
                <a:latin typeface="Aharoni" pitchFamily="2" charset="-79"/>
                <a:cs typeface="Aharoni" pitchFamily="2" charset="-79"/>
              </a:rPr>
              <a:t/>
            </a:r>
            <a:br>
              <a:rPr lang="en-US" sz="1600" dirty="0">
                <a:latin typeface="Aharoni" pitchFamily="2" charset="-79"/>
                <a:cs typeface="Aharoni" pitchFamily="2" charset="-79"/>
              </a:rPr>
            </a:br>
            <a:r>
              <a:rPr lang="en-US" sz="1600" dirty="0">
                <a:latin typeface="Aharoni" pitchFamily="2" charset="-79"/>
                <a:cs typeface="Aharoni" pitchFamily="2" charset="-79"/>
              </a:rPr>
              <a:t>*       </a:t>
            </a:r>
            <a:r>
              <a:rPr lang="en-US" sz="1600" dirty="0" err="1">
                <a:latin typeface="Aharoni" pitchFamily="2" charset="-79"/>
                <a:cs typeface="Aharoni" pitchFamily="2" charset="-79"/>
              </a:rPr>
              <a:t>Segera</a:t>
            </a:r>
            <a:r>
              <a:rPr lang="en-US" sz="16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1600" dirty="0" err="1">
                <a:latin typeface="Aharoni" pitchFamily="2" charset="-79"/>
                <a:cs typeface="Aharoni" pitchFamily="2" charset="-79"/>
              </a:rPr>
              <a:t>menyesuaikan</a:t>
            </a:r>
            <a:r>
              <a:rPr lang="en-US" sz="16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1600" dirty="0" err="1">
                <a:latin typeface="Aharoni" pitchFamily="2" charset="-79"/>
                <a:cs typeface="Aharoni" pitchFamily="2" charset="-79"/>
              </a:rPr>
              <a:t>diri</a:t>
            </a:r>
            <a:r>
              <a:rPr lang="en-US" sz="16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1600" dirty="0" err="1">
                <a:latin typeface="Aharoni" pitchFamily="2" charset="-79"/>
                <a:cs typeface="Aharoni" pitchFamily="2" charset="-79"/>
              </a:rPr>
              <a:t>dengan</a:t>
            </a:r>
            <a:r>
              <a:rPr lang="en-US" sz="16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1600" dirty="0" err="1">
                <a:latin typeface="Aharoni" pitchFamily="2" charset="-79"/>
                <a:cs typeface="Aharoni" pitchFamily="2" charset="-79"/>
              </a:rPr>
              <a:t>situasi</a:t>
            </a:r>
            <a:r>
              <a:rPr lang="en-US" sz="16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1600" dirty="0" err="1">
                <a:latin typeface="Aharoni" pitchFamily="2" charset="-79"/>
                <a:cs typeface="Aharoni" pitchFamily="2" charset="-79"/>
              </a:rPr>
              <a:t>dan</a:t>
            </a:r>
            <a:r>
              <a:rPr lang="en-US" sz="16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1600" dirty="0" err="1">
                <a:latin typeface="Aharoni" pitchFamily="2" charset="-79"/>
                <a:cs typeface="Aharoni" pitchFamily="2" charset="-79"/>
              </a:rPr>
              <a:t>kondisi</a:t>
            </a:r>
            <a:r>
              <a:rPr lang="en-US" sz="1600" dirty="0">
                <a:latin typeface="Aharoni" pitchFamily="2" charset="-79"/>
                <a:cs typeface="Aharoni" pitchFamily="2" charset="-79"/>
              </a:rPr>
              <a:t/>
            </a:r>
            <a:br>
              <a:rPr lang="en-US" sz="1600" dirty="0">
                <a:latin typeface="Aharoni" pitchFamily="2" charset="-79"/>
                <a:cs typeface="Aharoni" pitchFamily="2" charset="-79"/>
              </a:rPr>
            </a:br>
            <a:r>
              <a:rPr lang="en-US" sz="1600" dirty="0">
                <a:latin typeface="Aharoni" pitchFamily="2" charset="-79"/>
                <a:cs typeface="Aharoni" pitchFamily="2" charset="-79"/>
              </a:rPr>
              <a:t>*       </a:t>
            </a:r>
            <a:r>
              <a:rPr lang="en-US" sz="1600" dirty="0" err="1">
                <a:latin typeface="Aharoni" pitchFamily="2" charset="-79"/>
                <a:cs typeface="Aharoni" pitchFamily="2" charset="-79"/>
              </a:rPr>
              <a:t>Pilih</a:t>
            </a:r>
            <a:r>
              <a:rPr lang="en-US" sz="16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1600" dirty="0" err="1">
                <a:latin typeface="Aharoni" pitchFamily="2" charset="-79"/>
                <a:cs typeface="Aharoni" pitchFamily="2" charset="-79"/>
              </a:rPr>
              <a:t>dan</a:t>
            </a:r>
            <a:r>
              <a:rPr lang="en-US" sz="16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1600" dirty="0" err="1">
                <a:latin typeface="Aharoni" pitchFamily="2" charset="-79"/>
                <a:cs typeface="Aharoni" pitchFamily="2" charset="-79"/>
              </a:rPr>
              <a:t>ambil</a:t>
            </a:r>
            <a:r>
              <a:rPr lang="en-US" sz="16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1600" dirty="0" err="1">
                <a:latin typeface="Aharoni" pitchFamily="2" charset="-79"/>
                <a:cs typeface="Aharoni" pitchFamily="2" charset="-79"/>
              </a:rPr>
              <a:t>makanan</a:t>
            </a:r>
            <a:r>
              <a:rPr lang="en-US" sz="16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1600" dirty="0" err="1">
                <a:latin typeface="Aharoni" pitchFamily="2" charset="-79"/>
                <a:cs typeface="Aharoni" pitchFamily="2" charset="-79"/>
              </a:rPr>
              <a:t>sesuai</a:t>
            </a:r>
            <a:r>
              <a:rPr lang="en-US" sz="16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1600" dirty="0" err="1">
                <a:latin typeface="Aharoni" pitchFamily="2" charset="-79"/>
                <a:cs typeface="Aharoni" pitchFamily="2" charset="-79"/>
              </a:rPr>
              <a:t>dengan</a:t>
            </a:r>
            <a:r>
              <a:rPr lang="en-US" sz="16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1600" dirty="0" err="1">
                <a:latin typeface="Aharoni" pitchFamily="2" charset="-79"/>
                <a:cs typeface="Aharoni" pitchFamily="2" charset="-79"/>
              </a:rPr>
              <a:t>kebutuhan</a:t>
            </a:r>
            <a:r>
              <a:rPr lang="en-US" sz="1600" dirty="0">
                <a:latin typeface="Aharoni" pitchFamily="2" charset="-79"/>
                <a:cs typeface="Aharoni" pitchFamily="2" charset="-79"/>
              </a:rPr>
              <a:t/>
            </a:r>
            <a:br>
              <a:rPr lang="en-US" sz="1600" dirty="0">
                <a:latin typeface="Aharoni" pitchFamily="2" charset="-79"/>
                <a:cs typeface="Aharoni" pitchFamily="2" charset="-79"/>
              </a:rPr>
            </a:br>
            <a:r>
              <a:rPr lang="en-US" sz="1600" dirty="0">
                <a:latin typeface="Aharoni" pitchFamily="2" charset="-79"/>
                <a:cs typeface="Aharoni" pitchFamily="2" charset="-79"/>
              </a:rPr>
              <a:t>*       </a:t>
            </a:r>
            <a:r>
              <a:rPr lang="en-US" sz="1600" dirty="0" err="1">
                <a:latin typeface="Aharoni" pitchFamily="2" charset="-79"/>
                <a:cs typeface="Aharoni" pitchFamily="2" charset="-79"/>
              </a:rPr>
              <a:t>Sesuaikan</a:t>
            </a:r>
            <a:r>
              <a:rPr lang="en-US" sz="16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1600" dirty="0" err="1">
                <a:latin typeface="Aharoni" pitchFamily="2" charset="-79"/>
                <a:cs typeface="Aharoni" pitchFamily="2" charset="-79"/>
              </a:rPr>
              <a:t>irama</a:t>
            </a:r>
            <a:r>
              <a:rPr lang="en-US" sz="16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1600" dirty="0" err="1">
                <a:latin typeface="Aharoni" pitchFamily="2" charset="-79"/>
                <a:cs typeface="Aharoni" pitchFamily="2" charset="-79"/>
              </a:rPr>
              <a:t>makan</a:t>
            </a:r>
            <a:r>
              <a:rPr lang="en-US" sz="1600" dirty="0">
                <a:latin typeface="Aharoni" pitchFamily="2" charset="-79"/>
                <a:cs typeface="Aharoni" pitchFamily="2" charset="-79"/>
              </a:rPr>
              <a:t>, </a:t>
            </a:r>
            <a:r>
              <a:rPr lang="en-US" sz="1600" dirty="0" err="1">
                <a:latin typeface="Aharoni" pitchFamily="2" charset="-79"/>
                <a:cs typeface="Aharoni" pitchFamily="2" charset="-79"/>
              </a:rPr>
              <a:t>tidak</a:t>
            </a:r>
            <a:r>
              <a:rPr lang="en-US" sz="16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1600" dirty="0" err="1">
                <a:latin typeface="Aharoni" pitchFamily="2" charset="-79"/>
                <a:cs typeface="Aharoni" pitchFamily="2" charset="-79"/>
              </a:rPr>
              <a:t>perlu</a:t>
            </a:r>
            <a:r>
              <a:rPr lang="en-US" sz="16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1600" dirty="0" err="1">
                <a:latin typeface="Aharoni" pitchFamily="2" charset="-79"/>
                <a:cs typeface="Aharoni" pitchFamily="2" charset="-79"/>
              </a:rPr>
              <a:t>terburu-buru</a:t>
            </a:r>
            <a:r>
              <a:rPr lang="en-US" sz="1600" dirty="0">
                <a:latin typeface="Aharoni" pitchFamily="2" charset="-79"/>
                <a:cs typeface="Aharoni" pitchFamily="2" charset="-79"/>
              </a:rPr>
              <a:t>, </a:t>
            </a:r>
            <a:r>
              <a:rPr lang="en-US" sz="1600" dirty="0" err="1">
                <a:latin typeface="Aharoni" pitchFamily="2" charset="-79"/>
                <a:cs typeface="Aharoni" pitchFamily="2" charset="-79"/>
              </a:rPr>
              <a:t>dan</a:t>
            </a:r>
            <a:r>
              <a:rPr lang="en-US" sz="16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1600" dirty="0" err="1">
                <a:latin typeface="Aharoni" pitchFamily="2" charset="-79"/>
                <a:cs typeface="Aharoni" pitchFamily="2" charset="-79"/>
              </a:rPr>
              <a:t>jangan</a:t>
            </a:r>
            <a:r>
              <a:rPr lang="en-US" sz="16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1600" dirty="0" err="1">
                <a:latin typeface="Aharoni" pitchFamily="2" charset="-79"/>
                <a:cs typeface="Aharoni" pitchFamily="2" charset="-79"/>
              </a:rPr>
              <a:t>terlalu</a:t>
            </a:r>
            <a:r>
              <a:rPr lang="en-US" sz="16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1600" dirty="0" err="1">
                <a:latin typeface="Aharoni" pitchFamily="2" charset="-79"/>
                <a:cs typeface="Aharoni" pitchFamily="2" charset="-79"/>
              </a:rPr>
              <a:t>lambat</a:t>
            </a:r>
            <a:r>
              <a:rPr lang="en-US" sz="1600" dirty="0">
                <a:latin typeface="Aharoni" pitchFamily="2" charset="-79"/>
                <a:cs typeface="Aharoni" pitchFamily="2" charset="-79"/>
              </a:rPr>
              <a:t>.</a:t>
            </a:r>
            <a:r>
              <a:rPr lang="en-US" sz="1600" dirty="0">
                <a:latin typeface="Aharoni" pitchFamily="2" charset="-79"/>
                <a:cs typeface="Aharoni" pitchFamily="2" charset="-79"/>
              </a:rPr>
              <a:t/>
            </a:r>
            <a:br>
              <a:rPr lang="en-US" sz="1600" dirty="0">
                <a:latin typeface="Aharoni" pitchFamily="2" charset="-79"/>
                <a:cs typeface="Aharoni" pitchFamily="2" charset="-79"/>
              </a:rPr>
            </a:br>
            <a:r>
              <a:rPr lang="en-US" sz="1600" dirty="0">
                <a:latin typeface="Aharoni" pitchFamily="2" charset="-79"/>
                <a:cs typeface="Aharoni" pitchFamily="2" charset="-79"/>
              </a:rPr>
              <a:t>*       </a:t>
            </a:r>
            <a:r>
              <a:rPr lang="en-US" sz="1600" dirty="0" err="1">
                <a:latin typeface="Aharoni" pitchFamily="2" charset="-79"/>
                <a:cs typeface="Aharoni" pitchFamily="2" charset="-79"/>
              </a:rPr>
              <a:t>Hindarkan</a:t>
            </a:r>
            <a:r>
              <a:rPr lang="en-US" sz="16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1600" dirty="0" err="1">
                <a:latin typeface="Aharoni" pitchFamily="2" charset="-79"/>
                <a:cs typeface="Aharoni" pitchFamily="2" charset="-79"/>
              </a:rPr>
              <a:t>perilaku</a:t>
            </a:r>
            <a:r>
              <a:rPr lang="en-US" sz="16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1600" dirty="0" err="1">
                <a:latin typeface="Aharoni" pitchFamily="2" charset="-79"/>
                <a:cs typeface="Aharoni" pitchFamily="2" charset="-79"/>
              </a:rPr>
              <a:t>seperti</a:t>
            </a:r>
            <a:r>
              <a:rPr lang="en-US" sz="1600" dirty="0">
                <a:latin typeface="Aharoni" pitchFamily="2" charset="-79"/>
                <a:cs typeface="Aharoni" pitchFamily="2" charset="-79"/>
              </a:rPr>
              <a:t> orang </a:t>
            </a:r>
            <a:r>
              <a:rPr lang="en-US" sz="1600" dirty="0" err="1">
                <a:latin typeface="Aharoni" pitchFamily="2" charset="-79"/>
                <a:cs typeface="Aharoni" pitchFamily="2" charset="-79"/>
              </a:rPr>
              <a:t>kelaparan</a:t>
            </a:r>
            <a:r>
              <a:rPr lang="en-US" sz="16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1600" dirty="0" err="1">
                <a:latin typeface="Aharoni" pitchFamily="2" charset="-79"/>
                <a:cs typeface="Aharoni" pitchFamily="2" charset="-79"/>
              </a:rPr>
              <a:t>atau</a:t>
            </a:r>
            <a:r>
              <a:rPr lang="en-US" sz="16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1600" dirty="0" err="1">
                <a:latin typeface="Aharoni" pitchFamily="2" charset="-79"/>
                <a:cs typeface="Aharoni" pitchFamily="2" charset="-79"/>
              </a:rPr>
              <a:t>berpura-pura</a:t>
            </a:r>
            <a:r>
              <a:rPr lang="en-US" sz="16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1600" dirty="0" err="1">
                <a:latin typeface="Aharoni" pitchFamily="2" charset="-79"/>
                <a:cs typeface="Aharoni" pitchFamily="2" charset="-79"/>
              </a:rPr>
              <a:t>kenyang</a:t>
            </a:r>
            <a:r>
              <a:rPr lang="en-US" sz="1600" dirty="0">
                <a:latin typeface="Aharoni" pitchFamily="2" charset="-79"/>
                <a:cs typeface="Aharoni" pitchFamily="2" charset="-79"/>
              </a:rPr>
              <a:t>.</a:t>
            </a:r>
            <a:r>
              <a:rPr lang="en-US" sz="1600" dirty="0">
                <a:latin typeface="Aharoni" pitchFamily="2" charset="-79"/>
                <a:cs typeface="Aharoni" pitchFamily="2" charset="-79"/>
              </a:rPr>
              <a:t/>
            </a:r>
            <a:br>
              <a:rPr lang="en-US" sz="1600" dirty="0">
                <a:latin typeface="Aharoni" pitchFamily="2" charset="-79"/>
                <a:cs typeface="Aharoni" pitchFamily="2" charset="-79"/>
              </a:rPr>
            </a:br>
            <a:r>
              <a:rPr lang="en-US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Cara </a:t>
            </a:r>
            <a:r>
              <a:rPr lang="en-US" dirty="0" err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minum</a:t>
            </a:r>
            <a:r>
              <a:rPr lang="en-US" sz="1600" dirty="0">
                <a:latin typeface="Aharoni" pitchFamily="2" charset="-79"/>
                <a:cs typeface="Aharoni" pitchFamily="2" charset="-79"/>
              </a:rPr>
              <a:t/>
            </a:r>
            <a:br>
              <a:rPr lang="en-US" sz="1600" dirty="0">
                <a:latin typeface="Aharoni" pitchFamily="2" charset="-79"/>
                <a:cs typeface="Aharoni" pitchFamily="2" charset="-79"/>
              </a:rPr>
            </a:br>
            <a:r>
              <a:rPr lang="en-US" sz="1600" dirty="0">
                <a:latin typeface="Aharoni" pitchFamily="2" charset="-79"/>
                <a:cs typeface="Aharoni" pitchFamily="2" charset="-79"/>
              </a:rPr>
              <a:t>*       </a:t>
            </a:r>
            <a:r>
              <a:rPr lang="en-US" sz="1600" dirty="0" err="1">
                <a:latin typeface="Aharoni" pitchFamily="2" charset="-79"/>
                <a:cs typeface="Aharoni" pitchFamily="2" charset="-79"/>
              </a:rPr>
              <a:t>Teguk</a:t>
            </a:r>
            <a:r>
              <a:rPr lang="en-US" sz="1600" dirty="0">
                <a:latin typeface="Aharoni" pitchFamily="2" charset="-79"/>
                <a:cs typeface="Aharoni" pitchFamily="2" charset="-79"/>
              </a:rPr>
              <a:t> air </a:t>
            </a:r>
            <a:r>
              <a:rPr lang="en-US" sz="1600" dirty="0" err="1">
                <a:latin typeface="Aharoni" pitchFamily="2" charset="-79"/>
                <a:cs typeface="Aharoni" pitchFamily="2" charset="-79"/>
              </a:rPr>
              <a:t>sedikit</a:t>
            </a:r>
            <a:r>
              <a:rPr lang="en-US" sz="1600" dirty="0">
                <a:latin typeface="Aharoni" pitchFamily="2" charset="-79"/>
                <a:cs typeface="Aharoni" pitchFamily="2" charset="-79"/>
              </a:rPr>
              <a:t>, </a:t>
            </a:r>
            <a:r>
              <a:rPr lang="en-US" sz="1600" dirty="0" err="1">
                <a:latin typeface="Aharoni" pitchFamily="2" charset="-79"/>
                <a:cs typeface="Aharoni" pitchFamily="2" charset="-79"/>
              </a:rPr>
              <a:t>jangan</a:t>
            </a:r>
            <a:r>
              <a:rPr lang="en-US" sz="16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1600" dirty="0" err="1">
                <a:latin typeface="Aharoni" pitchFamily="2" charset="-79"/>
                <a:cs typeface="Aharoni" pitchFamily="2" charset="-79"/>
              </a:rPr>
              <a:t>terburu-buru</a:t>
            </a:r>
            <a:r>
              <a:rPr lang="en-US" sz="1600" dirty="0">
                <a:latin typeface="Aharoni" pitchFamily="2" charset="-79"/>
                <a:cs typeface="Aharoni" pitchFamily="2" charset="-79"/>
              </a:rPr>
              <a:t/>
            </a:r>
            <a:br>
              <a:rPr lang="en-US" sz="1600" dirty="0">
                <a:latin typeface="Aharoni" pitchFamily="2" charset="-79"/>
                <a:cs typeface="Aharoni" pitchFamily="2" charset="-79"/>
              </a:rPr>
            </a:br>
            <a:r>
              <a:rPr lang="en-US" sz="1600" dirty="0">
                <a:latin typeface="Aharoni" pitchFamily="2" charset="-79"/>
                <a:cs typeface="Aharoni" pitchFamily="2" charset="-79"/>
              </a:rPr>
              <a:t>*       </a:t>
            </a:r>
            <a:r>
              <a:rPr lang="en-US" sz="1600" dirty="0" err="1">
                <a:latin typeface="Aharoni" pitchFamily="2" charset="-79"/>
                <a:cs typeface="Aharoni" pitchFamily="2" charset="-79"/>
              </a:rPr>
              <a:t>Aduk-aduk</a:t>
            </a:r>
            <a:r>
              <a:rPr lang="en-US" sz="1600" dirty="0">
                <a:latin typeface="Aharoni" pitchFamily="2" charset="-79"/>
                <a:cs typeface="Aharoni" pitchFamily="2" charset="-79"/>
              </a:rPr>
              <a:t> air </a:t>
            </a:r>
            <a:r>
              <a:rPr lang="en-US" sz="1600" dirty="0" err="1">
                <a:latin typeface="Aharoni" pitchFamily="2" charset="-79"/>
                <a:cs typeface="Aharoni" pitchFamily="2" charset="-79"/>
              </a:rPr>
              <a:t>jika</a:t>
            </a:r>
            <a:r>
              <a:rPr lang="en-US" sz="16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1600" dirty="0" err="1">
                <a:latin typeface="Aharoni" pitchFamily="2" charset="-79"/>
                <a:cs typeface="Aharoni" pitchFamily="2" charset="-79"/>
              </a:rPr>
              <a:t>masih</a:t>
            </a:r>
            <a:r>
              <a:rPr lang="en-US" sz="16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1600" dirty="0" err="1">
                <a:latin typeface="Aharoni" pitchFamily="2" charset="-79"/>
                <a:cs typeface="Aharoni" pitchFamily="2" charset="-79"/>
              </a:rPr>
              <a:t>panas</a:t>
            </a:r>
            <a:r>
              <a:rPr lang="en-US" sz="16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1600" dirty="0" err="1">
                <a:latin typeface="Aharoni" pitchFamily="2" charset="-79"/>
                <a:cs typeface="Aharoni" pitchFamily="2" charset="-79"/>
              </a:rPr>
              <a:t>jangan</a:t>
            </a:r>
            <a:r>
              <a:rPr lang="en-US" sz="16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1600" dirty="0" err="1">
                <a:latin typeface="Aharoni" pitchFamily="2" charset="-79"/>
                <a:cs typeface="Aharoni" pitchFamily="2" charset="-79"/>
              </a:rPr>
              <a:t>meniup-niup</a:t>
            </a:r>
            <a:r>
              <a:rPr lang="en-US" sz="1600" dirty="0">
                <a:latin typeface="Aharoni" pitchFamily="2" charset="-79"/>
                <a:cs typeface="Aharoni" pitchFamily="2" charset="-79"/>
              </a:rPr>
              <a:t>.</a:t>
            </a:r>
            <a:r>
              <a:rPr lang="en-US" sz="1600" dirty="0">
                <a:latin typeface="Aharoni" pitchFamily="2" charset="-79"/>
                <a:cs typeface="Aharoni" pitchFamily="2" charset="-79"/>
              </a:rPr>
              <a:t/>
            </a:r>
            <a:br>
              <a:rPr lang="en-US" sz="1600" dirty="0">
                <a:latin typeface="Aharoni" pitchFamily="2" charset="-79"/>
                <a:cs typeface="Aharoni" pitchFamily="2" charset="-79"/>
              </a:rPr>
            </a:br>
            <a:r>
              <a:rPr lang="en-US" sz="1600" dirty="0">
                <a:latin typeface="Aharoni" pitchFamily="2" charset="-79"/>
                <a:cs typeface="Aharoni" pitchFamily="2" charset="-79"/>
              </a:rPr>
              <a:t>*       </a:t>
            </a:r>
            <a:r>
              <a:rPr lang="en-US" sz="1600" dirty="0" err="1">
                <a:latin typeface="Aharoni" pitchFamily="2" charset="-79"/>
                <a:cs typeface="Aharoni" pitchFamily="2" charset="-79"/>
              </a:rPr>
              <a:t>Usahakan</a:t>
            </a:r>
            <a:r>
              <a:rPr lang="en-US" sz="16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1600" dirty="0" err="1">
                <a:latin typeface="Aharoni" pitchFamily="2" charset="-79"/>
                <a:cs typeface="Aharoni" pitchFamily="2" charset="-79"/>
              </a:rPr>
              <a:t>jangan</a:t>
            </a:r>
            <a:r>
              <a:rPr lang="en-US" sz="16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1600" dirty="0" err="1">
                <a:latin typeface="Aharoni" pitchFamily="2" charset="-79"/>
                <a:cs typeface="Aharoni" pitchFamily="2" charset="-79"/>
              </a:rPr>
              <a:t>sampai</a:t>
            </a:r>
            <a:r>
              <a:rPr lang="en-US" sz="16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1600" dirty="0" err="1">
                <a:latin typeface="Aharoni" pitchFamily="2" charset="-79"/>
                <a:cs typeface="Aharoni" pitchFamily="2" charset="-79"/>
              </a:rPr>
              <a:t>tumpah</a:t>
            </a:r>
            <a:r>
              <a:rPr lang="en-US" sz="1600" dirty="0">
                <a:latin typeface="Aharoni" pitchFamily="2" charset="-79"/>
                <a:cs typeface="Aharoni" pitchFamily="2" charset="-79"/>
              </a:rPr>
              <a:t/>
            </a:r>
            <a:br>
              <a:rPr lang="en-US" sz="1600" dirty="0">
                <a:latin typeface="Aharoni" pitchFamily="2" charset="-79"/>
                <a:cs typeface="Aharoni" pitchFamily="2" charset="-79"/>
              </a:rPr>
            </a:br>
            <a:r>
              <a:rPr lang="en-US" sz="1600" dirty="0">
                <a:latin typeface="Aharoni" pitchFamily="2" charset="-79"/>
                <a:cs typeface="Aharoni" pitchFamily="2" charset="-79"/>
              </a:rPr>
              <a:t>*       </a:t>
            </a:r>
            <a:r>
              <a:rPr lang="en-US" sz="1600" dirty="0" err="1">
                <a:latin typeface="Aharoni" pitchFamily="2" charset="-79"/>
                <a:cs typeface="Aharoni" pitchFamily="2" charset="-79"/>
              </a:rPr>
              <a:t>Jangan</a:t>
            </a:r>
            <a:r>
              <a:rPr lang="en-US" sz="16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1600" dirty="0" err="1">
                <a:latin typeface="Aharoni" pitchFamily="2" charset="-79"/>
                <a:cs typeface="Aharoni" pitchFamily="2" charset="-79"/>
              </a:rPr>
              <a:t>angkat</a:t>
            </a:r>
            <a:r>
              <a:rPr lang="en-US" sz="16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1600" dirty="0" err="1">
                <a:latin typeface="Aharoni" pitchFamily="2" charset="-79"/>
                <a:cs typeface="Aharoni" pitchFamily="2" charset="-79"/>
              </a:rPr>
              <a:t>tinggi-tinggi</a:t>
            </a:r>
            <a:r>
              <a:rPr lang="en-US" sz="16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1600" dirty="0" err="1">
                <a:latin typeface="Aharoni" pitchFamily="2" charset="-79"/>
                <a:cs typeface="Aharoni" pitchFamily="2" charset="-79"/>
              </a:rPr>
              <a:t>jari</a:t>
            </a:r>
            <a:r>
              <a:rPr lang="en-US" sz="16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1600" dirty="0" err="1">
                <a:latin typeface="Aharoni" pitchFamily="2" charset="-79"/>
                <a:cs typeface="Aharoni" pitchFamily="2" charset="-79"/>
              </a:rPr>
              <a:t>manis</a:t>
            </a:r>
            <a:r>
              <a:rPr lang="en-US" sz="16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1600" dirty="0" err="1">
                <a:latin typeface="Aharoni" pitchFamily="2" charset="-79"/>
                <a:cs typeface="Aharoni" pitchFamily="2" charset="-79"/>
              </a:rPr>
              <a:t>dan</a:t>
            </a:r>
            <a:r>
              <a:rPr lang="en-US" sz="16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1600" dirty="0" err="1">
                <a:latin typeface="Aharoni" pitchFamily="2" charset="-79"/>
                <a:cs typeface="Aharoni" pitchFamily="2" charset="-79"/>
              </a:rPr>
              <a:t>kelingking</a:t>
            </a:r>
            <a:r>
              <a:rPr lang="en-US" sz="1600" dirty="0">
                <a:latin typeface="Aharoni" pitchFamily="2" charset="-79"/>
                <a:cs typeface="Aharoni" pitchFamily="2" charset="-79"/>
              </a:rPr>
              <a:t/>
            </a:r>
            <a:br>
              <a:rPr lang="en-US" sz="1600" dirty="0">
                <a:latin typeface="Aharoni" pitchFamily="2" charset="-79"/>
                <a:cs typeface="Aharoni" pitchFamily="2" charset="-79"/>
              </a:rPr>
            </a:br>
            <a:r>
              <a:rPr lang="en-US" sz="1600" dirty="0">
                <a:latin typeface="Aharoni" pitchFamily="2" charset="-79"/>
                <a:cs typeface="Aharoni" pitchFamily="2" charset="-79"/>
              </a:rPr>
              <a:t>*       </a:t>
            </a:r>
            <a:r>
              <a:rPr lang="en-US" sz="1600" dirty="0" err="1">
                <a:latin typeface="Aharoni" pitchFamily="2" charset="-79"/>
                <a:cs typeface="Aharoni" pitchFamily="2" charset="-79"/>
              </a:rPr>
              <a:t>Tawari</a:t>
            </a:r>
            <a:r>
              <a:rPr lang="en-US" sz="16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1600" dirty="0" err="1">
                <a:latin typeface="Aharoni" pitchFamily="2" charset="-79"/>
                <a:cs typeface="Aharoni" pitchFamily="2" charset="-79"/>
              </a:rPr>
              <a:t>minum</a:t>
            </a:r>
            <a:r>
              <a:rPr lang="en-US" sz="16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1600" dirty="0" err="1">
                <a:latin typeface="Aharoni" pitchFamily="2" charset="-79"/>
                <a:cs typeface="Aharoni" pitchFamily="2" charset="-79"/>
              </a:rPr>
              <a:t>kawan</a:t>
            </a:r>
            <a:r>
              <a:rPr lang="en-US" sz="16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1600" dirty="0" err="1">
                <a:latin typeface="Aharoni" pitchFamily="2" charset="-79"/>
                <a:cs typeface="Aharoni" pitchFamily="2" charset="-79"/>
              </a:rPr>
              <a:t>atau</a:t>
            </a:r>
            <a:r>
              <a:rPr lang="en-US" sz="1600" dirty="0">
                <a:latin typeface="Aharoni" pitchFamily="2" charset="-79"/>
                <a:cs typeface="Aharoni" pitchFamily="2" charset="-79"/>
              </a:rPr>
              <a:t> orang lain yang </a:t>
            </a:r>
            <a:r>
              <a:rPr lang="en-US" sz="1600" dirty="0" err="1">
                <a:latin typeface="Aharoni" pitchFamily="2" charset="-79"/>
                <a:cs typeface="Aharoni" pitchFamily="2" charset="-79"/>
              </a:rPr>
              <a:t>berada</a:t>
            </a:r>
            <a:r>
              <a:rPr lang="en-US" sz="1600" dirty="0">
                <a:latin typeface="Aharoni" pitchFamily="2" charset="-79"/>
                <a:cs typeface="Aharoni" pitchFamily="2" charset="-79"/>
              </a:rPr>
              <a:t> di </a:t>
            </a:r>
            <a:r>
              <a:rPr lang="en-US" sz="1600" dirty="0" err="1">
                <a:latin typeface="Aharoni" pitchFamily="2" charset="-79"/>
                <a:cs typeface="Aharoni" pitchFamily="2" charset="-79"/>
              </a:rPr>
              <a:t>dekat</a:t>
            </a:r>
            <a:r>
              <a:rPr lang="en-US" sz="16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1600" dirty="0" err="1">
                <a:latin typeface="Aharoni" pitchFamily="2" charset="-79"/>
                <a:cs typeface="Aharoni" pitchFamily="2" charset="-79"/>
              </a:rPr>
              <a:t>kita</a:t>
            </a:r>
            <a:r>
              <a:rPr lang="en-US" sz="1600" dirty="0">
                <a:latin typeface="Aharoni" pitchFamily="2" charset="-79"/>
                <a:cs typeface="Aharoni" pitchFamily="2" charset="-79"/>
              </a:rPr>
              <a:t>.</a:t>
            </a:r>
            <a:r>
              <a:rPr lang="en-US" sz="1600" dirty="0">
                <a:latin typeface="Aharoni" pitchFamily="2" charset="-79"/>
                <a:cs typeface="Aharoni" pitchFamily="2" charset="-79"/>
              </a:rPr>
              <a:t/>
            </a:r>
            <a:br>
              <a:rPr lang="en-US" sz="1600" dirty="0">
                <a:latin typeface="Aharoni" pitchFamily="2" charset="-79"/>
                <a:cs typeface="Aharoni" pitchFamily="2" charset="-79"/>
              </a:rPr>
            </a:br>
            <a:r>
              <a:rPr lang="en-US" sz="1600" dirty="0">
                <a:latin typeface="Aharoni" pitchFamily="2" charset="-79"/>
                <a:cs typeface="Aharoni" pitchFamily="2" charset="-79"/>
              </a:rPr>
              <a:t>*       Cara </a:t>
            </a:r>
            <a:r>
              <a:rPr lang="en-US" sz="1600" dirty="0" err="1">
                <a:latin typeface="Aharoni" pitchFamily="2" charset="-79"/>
                <a:cs typeface="Aharoni" pitchFamily="2" charset="-79"/>
              </a:rPr>
              <a:t>memegang</a:t>
            </a:r>
            <a:r>
              <a:rPr lang="en-US" sz="16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1600" dirty="0" err="1">
                <a:latin typeface="Aharoni" pitchFamily="2" charset="-79"/>
                <a:cs typeface="Aharoni" pitchFamily="2" charset="-79"/>
              </a:rPr>
              <a:t>gelas</a:t>
            </a:r>
            <a:r>
              <a:rPr lang="en-US" sz="16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1600" dirty="0" err="1">
                <a:latin typeface="Aharoni" pitchFamily="2" charset="-79"/>
                <a:cs typeface="Aharoni" pitchFamily="2" charset="-79"/>
              </a:rPr>
              <a:t>juga</a:t>
            </a:r>
            <a:r>
              <a:rPr lang="en-US" sz="16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1600" dirty="0" err="1">
                <a:latin typeface="Aharoni" pitchFamily="2" charset="-79"/>
                <a:cs typeface="Aharoni" pitchFamily="2" charset="-79"/>
              </a:rPr>
              <a:t>mesti</a:t>
            </a:r>
            <a:r>
              <a:rPr lang="en-US" sz="16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1600" dirty="0" err="1">
                <a:latin typeface="Aharoni" pitchFamily="2" charset="-79"/>
                <a:cs typeface="Aharoni" pitchFamily="2" charset="-79"/>
              </a:rPr>
              <a:t>diperhatikan</a:t>
            </a:r>
            <a:r>
              <a:rPr lang="en-US" sz="16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1600" dirty="0" err="1">
                <a:latin typeface="Aharoni" pitchFamily="2" charset="-79"/>
                <a:cs typeface="Aharoni" pitchFamily="2" charset="-79"/>
              </a:rPr>
              <a:t>etikanya</a:t>
            </a:r>
            <a:r>
              <a:rPr lang="en-US" sz="1600" dirty="0">
                <a:latin typeface="Aharoni" pitchFamily="2" charset="-79"/>
                <a:cs typeface="Aharoni" pitchFamily="2" charset="-79"/>
              </a:rPr>
              <a:t>.</a:t>
            </a:r>
            <a:r>
              <a:rPr lang="en-US" sz="1600" dirty="0">
                <a:latin typeface="Aharoni" pitchFamily="2" charset="-79"/>
                <a:cs typeface="Aharoni" pitchFamily="2" charset="-79"/>
              </a:rPr>
              <a:t/>
            </a:r>
            <a:br>
              <a:rPr lang="en-US" sz="1600" dirty="0">
                <a:latin typeface="Aharoni" pitchFamily="2" charset="-79"/>
                <a:cs typeface="Aharoni" pitchFamily="2" charset="-79"/>
              </a:rPr>
            </a:b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457200" y="6103961"/>
            <a:ext cx="6858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7231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7162800" cy="3048001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en-US" sz="24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 Cara </a:t>
            </a:r>
            <a:r>
              <a:rPr lang="en-US" sz="2400" dirty="0" err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Duduk</a:t>
            </a:r>
            <a:r>
              <a:rPr lang="en-US" dirty="0">
                <a:latin typeface="Aharoni" pitchFamily="2" charset="-79"/>
                <a:cs typeface="Aharoni" pitchFamily="2" charset="-79"/>
              </a:rPr>
              <a:t/>
            </a:r>
            <a:br>
              <a:rPr lang="en-US" dirty="0">
                <a:latin typeface="Aharoni" pitchFamily="2" charset="-79"/>
                <a:cs typeface="Aharoni" pitchFamily="2" charset="-79"/>
              </a:rPr>
            </a:br>
            <a:r>
              <a:rPr lang="en-US" dirty="0">
                <a:latin typeface="Aharoni" pitchFamily="2" charset="-79"/>
                <a:cs typeface="Aharoni" pitchFamily="2" charset="-79"/>
              </a:rPr>
              <a:t>*      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Atur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badan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sedemikian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rupa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agar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tidak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merasa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pegal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,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lelah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,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dan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bosan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.</a:t>
            </a:r>
            <a:r>
              <a:rPr lang="en-US" dirty="0">
                <a:latin typeface="Aharoni" pitchFamily="2" charset="-79"/>
                <a:cs typeface="Aharoni" pitchFamily="2" charset="-79"/>
              </a:rPr>
              <a:t/>
            </a:r>
            <a:br>
              <a:rPr lang="en-US" dirty="0">
                <a:latin typeface="Aharoni" pitchFamily="2" charset="-79"/>
                <a:cs typeface="Aharoni" pitchFamily="2" charset="-79"/>
              </a:rPr>
            </a:br>
            <a:r>
              <a:rPr lang="en-US" dirty="0">
                <a:latin typeface="Aharoni" pitchFamily="2" charset="-79"/>
                <a:cs typeface="Aharoni" pitchFamily="2" charset="-79"/>
              </a:rPr>
              <a:t>*      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Khusus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untuk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wanita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jaga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agar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lutut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tetap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berdekatan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.</a:t>
            </a:r>
            <a:r>
              <a:rPr lang="en-US" dirty="0">
                <a:latin typeface="Aharoni" pitchFamily="2" charset="-79"/>
                <a:cs typeface="Aharoni" pitchFamily="2" charset="-79"/>
              </a:rPr>
              <a:t/>
            </a:r>
            <a:br>
              <a:rPr lang="en-US" dirty="0">
                <a:latin typeface="Aharoni" pitchFamily="2" charset="-79"/>
                <a:cs typeface="Aharoni" pitchFamily="2" charset="-79"/>
              </a:rPr>
            </a:br>
            <a:r>
              <a:rPr lang="en-US" dirty="0">
                <a:latin typeface="Aharoni" pitchFamily="2" charset="-79"/>
                <a:cs typeface="Aharoni" pitchFamily="2" charset="-79"/>
              </a:rPr>
              <a:t>*      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Menyilangkan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kaki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karena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capek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duduk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,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dapat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dilakukan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asal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memperhatikan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kesopanan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.</a:t>
            </a:r>
            <a:r>
              <a:rPr lang="en-US" dirty="0">
                <a:latin typeface="Aharoni" pitchFamily="2" charset="-79"/>
                <a:cs typeface="Aharoni" pitchFamily="2" charset="-79"/>
              </a:rPr>
              <a:t/>
            </a:r>
            <a:br>
              <a:rPr lang="en-US" dirty="0">
                <a:latin typeface="Aharoni" pitchFamily="2" charset="-79"/>
                <a:cs typeface="Aharoni" pitchFamily="2" charset="-79"/>
              </a:rPr>
            </a:br>
            <a:r>
              <a:rPr lang="en-US" dirty="0">
                <a:latin typeface="Aharoni" pitchFamily="2" charset="-79"/>
                <a:cs typeface="Aharoni" pitchFamily="2" charset="-79"/>
              </a:rPr>
              <a:t>*      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Hilangkan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kebiasaan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menggetar-getarkan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kaki</a:t>
            </a:r>
            <a:r>
              <a:rPr lang="en-US" dirty="0">
                <a:latin typeface="Aharoni" pitchFamily="2" charset="-79"/>
                <a:cs typeface="Aharoni" pitchFamily="2" charset="-79"/>
              </a:rPr>
              <a:t/>
            </a:r>
            <a:br>
              <a:rPr lang="en-US" dirty="0">
                <a:latin typeface="Aharoni" pitchFamily="2" charset="-79"/>
                <a:cs typeface="Aharoni" pitchFamily="2" charset="-79"/>
              </a:rPr>
            </a:br>
            <a:r>
              <a:rPr lang="en-US" dirty="0">
                <a:latin typeface="Aharoni" pitchFamily="2" charset="-79"/>
                <a:cs typeface="Aharoni" pitchFamily="2" charset="-79"/>
              </a:rPr>
              <a:t>*      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Jangan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duduk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melorot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ke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bawah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dan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kepala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bersandar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.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533400" y="5860576"/>
            <a:ext cx="685800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7138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</TotalTime>
  <Words>138</Words>
  <Application>Microsoft Office PowerPoint</Application>
  <PresentationFormat>On-screen Show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Couture</vt:lpstr>
      <vt:lpstr>TATAKRAMA SEORANG SEKERETARIS</vt:lpstr>
      <vt:lpstr>SEKRETARIS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TATAKRAMA SEORANG SEKRETARIS</dc:title>
  <dc:creator>AYU</dc:creator>
  <cp:lastModifiedBy>AYU</cp:lastModifiedBy>
  <cp:revision>11</cp:revision>
  <dcterms:created xsi:type="dcterms:W3CDTF">2016-12-13T03:53:20Z</dcterms:created>
  <dcterms:modified xsi:type="dcterms:W3CDTF">2016-12-13T05:45:38Z</dcterms:modified>
</cp:coreProperties>
</file>