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6" r:id="rId6"/>
    <p:sldId id="261" r:id="rId7"/>
    <p:sldId id="262" r:id="rId8"/>
    <p:sldId id="263" r:id="rId9"/>
    <p:sldId id="265"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A8E4433-37CA-40E3-866A-0B6519250AD4}" type="datetimeFigureOut">
              <a:rPr lang="id-ID" smtClean="0"/>
              <a:t>11/29/2013</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133EFA2-DA9C-4E19-9DFF-C4DBA2FC2427}" type="slidenum">
              <a:rPr lang="id-ID" smtClean="0"/>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8E4433-37CA-40E3-866A-0B6519250AD4}" type="datetimeFigureOut">
              <a:rPr lang="id-ID" smtClean="0"/>
              <a:t>11/29/2013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33EFA2-DA9C-4E19-9DFF-C4DBA2FC242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8E4433-37CA-40E3-866A-0B6519250AD4}" type="datetimeFigureOut">
              <a:rPr lang="id-ID" smtClean="0"/>
              <a:t>11/29/2013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33EFA2-DA9C-4E19-9DFF-C4DBA2FC242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8E4433-37CA-40E3-866A-0B6519250AD4}" type="datetimeFigureOut">
              <a:rPr lang="id-ID" smtClean="0"/>
              <a:t>11/29/2013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33EFA2-DA9C-4E19-9DFF-C4DBA2FC2427}" type="slidenum">
              <a:rPr lang="id-ID" smtClean="0"/>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8E4433-37CA-40E3-866A-0B6519250AD4}" type="datetimeFigureOut">
              <a:rPr lang="id-ID" smtClean="0"/>
              <a:t>11/29/2013</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133EFA2-DA9C-4E19-9DFF-C4DBA2FC242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8E4433-37CA-40E3-866A-0B6519250AD4}" type="datetimeFigureOut">
              <a:rPr lang="id-ID" smtClean="0"/>
              <a:t>11/29/2013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33EFA2-DA9C-4E19-9DFF-C4DBA2FC2427}" type="slidenum">
              <a:rPr lang="id-ID" smtClean="0"/>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A8E4433-37CA-40E3-866A-0B6519250AD4}" type="datetimeFigureOut">
              <a:rPr lang="id-ID" smtClean="0"/>
              <a:t>11/29/2013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133EFA2-DA9C-4E19-9DFF-C4DBA2FC2427}" type="slidenum">
              <a:rPr lang="id-ID" smtClean="0"/>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8E4433-37CA-40E3-866A-0B6519250AD4}" type="datetimeFigureOut">
              <a:rPr lang="id-ID" smtClean="0"/>
              <a:t>11/29/2013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133EFA2-DA9C-4E19-9DFF-C4DBA2FC242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E4433-37CA-40E3-866A-0B6519250AD4}" type="datetimeFigureOut">
              <a:rPr lang="id-ID" smtClean="0"/>
              <a:t>11/29/2013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133EFA2-DA9C-4E19-9DFF-C4DBA2FC242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8E4433-37CA-40E3-866A-0B6519250AD4}" type="datetimeFigureOut">
              <a:rPr lang="id-ID" smtClean="0"/>
              <a:t>11/29/2013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33EFA2-DA9C-4E19-9DFF-C4DBA2FC2427}" type="slidenum">
              <a:rPr lang="id-ID" smtClean="0"/>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8E4433-37CA-40E3-866A-0B6519250AD4}" type="datetimeFigureOut">
              <a:rPr lang="id-ID" smtClean="0"/>
              <a:t>11/29/2013</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D133EFA2-DA9C-4E19-9DFF-C4DBA2FC2427}" type="slidenum">
              <a:rPr lang="id-ID" smtClean="0"/>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A8E4433-37CA-40E3-866A-0B6519250AD4}" type="datetimeFigureOut">
              <a:rPr lang="id-ID" smtClean="0"/>
              <a:t>11/29/2013</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133EFA2-DA9C-4E19-9DFF-C4DBA2FC242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124200"/>
            <a:ext cx="6400800" cy="2133600"/>
          </a:xfrm>
        </p:spPr>
        <p:txBody>
          <a:bodyPr>
            <a:normAutofit/>
          </a:bodyPr>
          <a:lstStyle/>
          <a:p>
            <a:r>
              <a:rPr lang="id-ID" sz="2400" dirty="0" smtClean="0">
                <a:solidFill>
                  <a:schemeClr val="tx1"/>
                </a:solidFill>
              </a:rPr>
              <a:t>Mata Kuliah:</a:t>
            </a:r>
          </a:p>
          <a:p>
            <a:r>
              <a:rPr lang="id-ID" sz="2400" dirty="0" smtClean="0">
                <a:solidFill>
                  <a:schemeClr val="tx1"/>
                </a:solidFill>
              </a:rPr>
              <a:t>Interaksi Manusia Dan Komputer</a:t>
            </a:r>
          </a:p>
          <a:p>
            <a:r>
              <a:rPr lang="id-ID" b="1" dirty="0" smtClean="0">
                <a:solidFill>
                  <a:schemeClr val="tx1"/>
                </a:solidFill>
              </a:rPr>
              <a:t>Oleh:</a:t>
            </a:r>
          </a:p>
          <a:p>
            <a:r>
              <a:rPr lang="id-ID" b="1" dirty="0" smtClean="0">
                <a:solidFill>
                  <a:schemeClr val="tx1"/>
                </a:solidFill>
              </a:rPr>
              <a:t>Catur Deni Prastyo</a:t>
            </a:r>
            <a:endParaRPr lang="id-ID" b="1" dirty="0">
              <a:solidFill>
                <a:schemeClr val="tx1"/>
              </a:solidFill>
            </a:endParaRPr>
          </a:p>
        </p:txBody>
      </p:sp>
      <p:sp>
        <p:nvSpPr>
          <p:cNvPr id="2" name="Title 1"/>
          <p:cNvSpPr>
            <a:spLocks noGrp="1"/>
          </p:cNvSpPr>
          <p:nvPr>
            <p:ph type="ctrTitle"/>
          </p:nvPr>
        </p:nvSpPr>
        <p:spPr/>
        <p:txBody>
          <a:bodyPr/>
          <a:lstStyle/>
          <a:p>
            <a:r>
              <a:rPr lang="id-ID" b="1" smtClean="0"/>
              <a:t>TUGAS </a:t>
            </a:r>
            <a:r>
              <a:rPr lang="id-ID" b="1" dirty="0" smtClean="0"/>
              <a:t/>
            </a:r>
            <a:br>
              <a:rPr lang="id-ID" b="1" dirty="0" smtClean="0"/>
            </a:br>
            <a:r>
              <a:rPr lang="id-ID" b="1" dirty="0" smtClean="0"/>
              <a:t>MEMBUAT LOGO PERUSAHAAN</a:t>
            </a:r>
            <a:endParaRPr lang="id-ID" b="1" dirty="0"/>
          </a:p>
        </p:txBody>
      </p:sp>
    </p:spTree>
    <p:extLst>
      <p:ext uri="{BB962C8B-B14F-4D97-AF65-F5344CB8AC3E}">
        <p14:creationId xmlns:p14="http://schemas.microsoft.com/office/powerpoint/2010/main" val="157138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62075"/>
          </a:xfrm>
        </p:spPr>
        <p:txBody>
          <a:bodyPr/>
          <a:lstStyle/>
          <a:p>
            <a:r>
              <a:rPr lang="id-ID" b="1" dirty="0">
                <a:solidFill>
                  <a:schemeClr val="tx1"/>
                </a:solidFill>
              </a:rPr>
              <a:t>SEKILAS TENTANG PERUSAHAAN</a:t>
            </a:r>
            <a:endParaRPr lang="id-ID" dirty="0"/>
          </a:p>
        </p:txBody>
      </p:sp>
      <p:sp>
        <p:nvSpPr>
          <p:cNvPr id="3" name="Text Placeholder 2"/>
          <p:cNvSpPr>
            <a:spLocks noGrp="1"/>
          </p:cNvSpPr>
          <p:nvPr>
            <p:ph type="body" idx="1"/>
          </p:nvPr>
        </p:nvSpPr>
        <p:spPr>
          <a:xfrm>
            <a:off x="685800" y="2819400"/>
            <a:ext cx="7772400" cy="3276600"/>
          </a:xfrm>
        </p:spPr>
        <p:txBody>
          <a:bodyPr/>
          <a:lstStyle/>
          <a:p>
            <a:r>
              <a:rPr lang="id-ID" dirty="0" smtClean="0">
                <a:solidFill>
                  <a:schemeClr val="tx1"/>
                </a:solidFill>
                <a:latin typeface="Times New Roman" pitchFamily="18" charset="0"/>
                <a:cs typeface="Times New Roman" pitchFamily="18" charset="0"/>
              </a:rPr>
              <a:t>Nama dari perusahaan yaitu PUPUK ORGANIK, </a:t>
            </a:r>
            <a:r>
              <a:rPr lang="id-ID" dirty="0">
                <a:solidFill>
                  <a:schemeClr val="tx1"/>
                </a:solidFill>
                <a:latin typeface="Times New Roman" pitchFamily="18" charset="0"/>
                <a:cs typeface="Times New Roman" pitchFamily="18" charset="0"/>
              </a:rPr>
              <a:t>yang mana perusahaan ini bergerak pada bidang produksi </a:t>
            </a:r>
            <a:r>
              <a:rPr lang="id-ID" dirty="0" smtClean="0">
                <a:solidFill>
                  <a:schemeClr val="tx1"/>
                </a:solidFill>
                <a:latin typeface="Times New Roman" pitchFamily="18" charset="0"/>
                <a:cs typeface="Times New Roman" pitchFamily="18" charset="0"/>
              </a:rPr>
              <a:t>pupuk pupuk yang berbahan organik.</a:t>
            </a:r>
            <a:endParaRPr lang="id-ID" dirty="0">
              <a:solidFill>
                <a:schemeClr val="tx1"/>
              </a:solidFill>
              <a:latin typeface="Times New Roman" pitchFamily="18" charset="0"/>
              <a:cs typeface="Times New Roman" pitchFamily="18" charset="0"/>
            </a:endParaRPr>
          </a:p>
          <a:p>
            <a:endParaRPr lang="id-ID" dirty="0"/>
          </a:p>
        </p:txBody>
      </p:sp>
    </p:spTree>
    <p:extLst>
      <p:ext uri="{BB962C8B-B14F-4D97-AF65-F5344CB8AC3E}">
        <p14:creationId xmlns:p14="http://schemas.microsoft.com/office/powerpoint/2010/main" val="2789724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362075"/>
          </a:xfrm>
        </p:spPr>
        <p:txBody>
          <a:bodyPr/>
          <a:lstStyle/>
          <a:p>
            <a:pPr algn="ctr"/>
            <a:r>
              <a:rPr lang="id-ID" b="1" dirty="0" smtClean="0">
                <a:solidFill>
                  <a:schemeClr val="tx1"/>
                </a:solidFill>
              </a:rPr>
              <a:t>VISI DAN MISI</a:t>
            </a:r>
            <a:endParaRPr lang="id-ID" b="1" dirty="0">
              <a:solidFill>
                <a:schemeClr val="tx1"/>
              </a:solidFill>
            </a:endParaRPr>
          </a:p>
        </p:txBody>
      </p:sp>
      <p:sp>
        <p:nvSpPr>
          <p:cNvPr id="3" name="Text Placeholder 2"/>
          <p:cNvSpPr>
            <a:spLocks noGrp="1"/>
          </p:cNvSpPr>
          <p:nvPr>
            <p:ph type="body" idx="1"/>
          </p:nvPr>
        </p:nvSpPr>
        <p:spPr>
          <a:xfrm>
            <a:off x="152400" y="2547938"/>
            <a:ext cx="8915400" cy="4157662"/>
          </a:xfrm>
        </p:spPr>
        <p:style>
          <a:lnRef idx="2">
            <a:schemeClr val="dk1"/>
          </a:lnRef>
          <a:fillRef idx="1">
            <a:schemeClr val="lt1"/>
          </a:fillRef>
          <a:effectRef idx="0">
            <a:schemeClr val="dk1"/>
          </a:effectRef>
          <a:fontRef idx="minor">
            <a:schemeClr val="dk1"/>
          </a:fontRef>
        </p:style>
        <p:txBody>
          <a:bodyPr/>
          <a:lstStyle/>
          <a:p>
            <a:endParaRPr lang="id-ID" dirty="0"/>
          </a:p>
        </p:txBody>
      </p:sp>
      <p:sp>
        <p:nvSpPr>
          <p:cNvPr id="5" name="Rectangle 4"/>
          <p:cNvSpPr/>
          <p:nvPr/>
        </p:nvSpPr>
        <p:spPr>
          <a:xfrm>
            <a:off x="76200" y="2514600"/>
            <a:ext cx="4343400" cy="419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3600" dirty="0" smtClean="0"/>
              <a:t>VISI</a:t>
            </a:r>
          </a:p>
          <a:p>
            <a:pPr algn="ctr"/>
            <a:endParaRPr lang="id-ID" dirty="0" smtClean="0"/>
          </a:p>
          <a:p>
            <a:pPr algn="ctr"/>
            <a:r>
              <a:rPr lang="id-ID" sz="2400" dirty="0" smtClean="0"/>
              <a:t>PUPUK ORGANIK</a:t>
            </a:r>
            <a:r>
              <a:rPr lang="en-US" sz="2400" dirty="0" smtClean="0"/>
              <a:t> </a:t>
            </a:r>
            <a:r>
              <a:rPr lang="en-US" sz="2400" dirty="0" err="1"/>
              <a:t>menjadi</a:t>
            </a:r>
            <a:r>
              <a:rPr lang="en-US" sz="2400" dirty="0"/>
              <a:t> </a:t>
            </a:r>
            <a:r>
              <a:rPr lang="en-US" sz="2400" dirty="0" err="1"/>
              <a:t>pusat</a:t>
            </a:r>
            <a:r>
              <a:rPr lang="en-US" sz="2400" dirty="0"/>
              <a:t> </a:t>
            </a:r>
            <a:r>
              <a:rPr lang="en-US" sz="2400" dirty="0" err="1"/>
              <a:t>keunggulan</a:t>
            </a:r>
            <a:r>
              <a:rPr lang="en-US" sz="2400" dirty="0"/>
              <a:t> </a:t>
            </a:r>
            <a:r>
              <a:rPr lang="id-ID" sz="2400" dirty="0" smtClean="0"/>
              <a:t>produksi pupuk</a:t>
            </a:r>
            <a:r>
              <a:rPr lang="en-US" sz="2400" dirty="0" smtClean="0"/>
              <a:t> </a:t>
            </a:r>
            <a:r>
              <a:rPr lang="id-ID" sz="2400" dirty="0" smtClean="0"/>
              <a:t>tanaman </a:t>
            </a:r>
            <a:r>
              <a:rPr lang="en-US" sz="2400" dirty="0" err="1" smtClean="0"/>
              <a:t>dengan</a:t>
            </a:r>
            <a:r>
              <a:rPr lang="en-US" sz="2400" dirty="0" smtClean="0"/>
              <a:t> </a:t>
            </a:r>
            <a:r>
              <a:rPr lang="en-US" sz="2400" dirty="0" err="1"/>
              <a:t>tata</a:t>
            </a:r>
            <a:r>
              <a:rPr lang="en-US" sz="2400" dirty="0"/>
              <a:t> </a:t>
            </a:r>
            <a:r>
              <a:rPr lang="en-US" sz="2400" dirty="0" err="1"/>
              <a:t>kelola</a:t>
            </a:r>
            <a:r>
              <a:rPr lang="en-US" sz="2400" dirty="0"/>
              <a:t> </a:t>
            </a:r>
            <a:r>
              <a:rPr lang="en-US" sz="2400" dirty="0" err="1"/>
              <a:t>perusahaan</a:t>
            </a:r>
            <a:r>
              <a:rPr lang="en-US" sz="2400" dirty="0"/>
              <a:t> yang </a:t>
            </a:r>
            <a:r>
              <a:rPr lang="en-US" sz="2400" dirty="0" err="1"/>
              <a:t>baik</a:t>
            </a:r>
            <a:r>
              <a:rPr lang="en-US" sz="2400" dirty="0"/>
              <a:t> </a:t>
            </a:r>
            <a:r>
              <a:rPr lang="en-US" sz="2400" dirty="0" err="1"/>
              <a:t>serta</a:t>
            </a:r>
            <a:r>
              <a:rPr lang="en-US" sz="2400" dirty="0"/>
              <a:t> </a:t>
            </a:r>
            <a:r>
              <a:rPr lang="en-US" sz="2400" dirty="0" err="1"/>
              <a:t>berwawasan</a:t>
            </a:r>
            <a:r>
              <a:rPr lang="en-US" sz="2400" dirty="0"/>
              <a:t> </a:t>
            </a:r>
            <a:r>
              <a:rPr lang="id-ID" sz="2400" dirty="0" smtClean="0"/>
              <a:t>Intelektual</a:t>
            </a:r>
            <a:r>
              <a:rPr lang="en-US" sz="2400" dirty="0" smtClean="0"/>
              <a:t>.</a:t>
            </a:r>
            <a:endParaRPr lang="id-ID" sz="2400" dirty="0" smtClean="0"/>
          </a:p>
          <a:p>
            <a:pPr algn="ctr"/>
            <a:endParaRPr lang="id-ID" sz="2400" dirty="0"/>
          </a:p>
          <a:p>
            <a:pPr algn="ctr"/>
            <a:endParaRPr lang="id-ID" sz="2400" dirty="0"/>
          </a:p>
          <a:p>
            <a:pPr algn="ctr"/>
            <a:endParaRPr lang="id-ID" dirty="0"/>
          </a:p>
        </p:txBody>
      </p:sp>
      <p:sp>
        <p:nvSpPr>
          <p:cNvPr id="6" name="Rectangle 5"/>
          <p:cNvSpPr/>
          <p:nvPr/>
        </p:nvSpPr>
        <p:spPr>
          <a:xfrm>
            <a:off x="4724400" y="2514600"/>
            <a:ext cx="4343400" cy="419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3600" dirty="0" smtClean="0"/>
              <a:t>MISI</a:t>
            </a:r>
            <a:endParaRPr lang="id-ID" dirty="0" smtClean="0"/>
          </a:p>
          <a:p>
            <a:pPr marL="457200" indent="-457200" algn="ctr">
              <a:buFont typeface="+mj-lt"/>
              <a:buAutoNum type="arabicPeriod"/>
            </a:pPr>
            <a:r>
              <a:rPr lang="en-US" sz="2400" dirty="0" smtClean="0"/>
              <a:t>M</a:t>
            </a:r>
            <a:r>
              <a:rPr lang="id-ID" sz="2400" dirty="0" smtClean="0"/>
              <a:t>emproduksi pupuk yang ramah lingkungan</a:t>
            </a:r>
            <a:r>
              <a:rPr lang="en-US" sz="2400" dirty="0" smtClean="0"/>
              <a:t> </a:t>
            </a:r>
            <a:endParaRPr lang="id-ID" sz="2400" dirty="0" smtClean="0"/>
          </a:p>
          <a:p>
            <a:pPr marL="457200" indent="-457200" algn="ctr">
              <a:buFont typeface="+mj-lt"/>
              <a:buAutoNum type="arabicPeriod"/>
            </a:pPr>
            <a:r>
              <a:rPr lang="en-US" sz="2400" dirty="0" err="1"/>
              <a:t>Melaksanakan</a:t>
            </a:r>
            <a:r>
              <a:rPr lang="en-US" sz="2400" dirty="0"/>
              <a:t> </a:t>
            </a:r>
            <a:r>
              <a:rPr lang="en-US" sz="2400" dirty="0" err="1"/>
              <a:t>dan</a:t>
            </a:r>
            <a:r>
              <a:rPr lang="en-US" sz="2400" dirty="0"/>
              <a:t> </a:t>
            </a:r>
            <a:r>
              <a:rPr lang="en-US" sz="2400" dirty="0" err="1"/>
              <a:t>menunjang</a:t>
            </a:r>
            <a:r>
              <a:rPr lang="en-US" sz="2400" dirty="0"/>
              <a:t> </a:t>
            </a:r>
            <a:r>
              <a:rPr lang="en-US" sz="2400" dirty="0" err="1"/>
              <a:t>kebijakan</a:t>
            </a:r>
            <a:r>
              <a:rPr lang="en-US" sz="2400" dirty="0"/>
              <a:t> </a:t>
            </a:r>
            <a:r>
              <a:rPr lang="en-US" sz="2400" dirty="0" err="1"/>
              <a:t>serta</a:t>
            </a:r>
            <a:r>
              <a:rPr lang="en-US" sz="2400" dirty="0"/>
              <a:t> program </a:t>
            </a:r>
            <a:r>
              <a:rPr lang="en-US" sz="2400" dirty="0" err="1" smtClean="0"/>
              <a:t>pemerintah</a:t>
            </a:r>
            <a:endParaRPr lang="id-ID" sz="2400" dirty="0"/>
          </a:p>
          <a:p>
            <a:pPr marL="457200" indent="-457200" algn="ctr">
              <a:buFont typeface="+mj-lt"/>
              <a:buAutoNum type="arabicPeriod"/>
            </a:pPr>
            <a:endParaRPr lang="id-ID" sz="2400" dirty="0"/>
          </a:p>
          <a:p>
            <a:pPr algn="ctr"/>
            <a:endParaRPr lang="id-ID" dirty="0"/>
          </a:p>
        </p:txBody>
      </p:sp>
    </p:spTree>
    <p:extLst>
      <p:ext uri="{BB962C8B-B14F-4D97-AF65-F5344CB8AC3E}">
        <p14:creationId xmlns:p14="http://schemas.microsoft.com/office/powerpoint/2010/main" val="370016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solidFill>
                  <a:schemeClr val="tx1"/>
                </a:solidFill>
              </a:rPr>
              <a:t> LOGO PERUSAHAAN</a:t>
            </a:r>
            <a:endParaRPr lang="id-ID" b="1" dirty="0">
              <a:solidFill>
                <a:schemeClr val="tx1"/>
              </a:solidFill>
            </a:endParaRPr>
          </a:p>
        </p:txBody>
      </p:sp>
      <p:sp>
        <p:nvSpPr>
          <p:cNvPr id="3" name="Text Placeholder 2"/>
          <p:cNvSpPr>
            <a:spLocks noGrp="1"/>
          </p:cNvSpPr>
          <p:nvPr>
            <p:ph type="body" idx="1"/>
          </p:nvPr>
        </p:nvSpPr>
        <p:spPr>
          <a:xfrm>
            <a:off x="304800" y="2547938"/>
            <a:ext cx="8534400" cy="4233862"/>
          </a:xfrm>
        </p:spPr>
        <p:txBody>
          <a:bodyPr/>
          <a:lstStyle/>
          <a:p>
            <a:endParaRPr lang="id-ID" dirty="0"/>
          </a:p>
        </p:txBody>
      </p:sp>
      <p:pic>
        <p:nvPicPr>
          <p:cNvPr id="4" name="Picture 2" descr="E:\uts imk.jpg"/>
          <p:cNvPicPr>
            <a:picLocks noChangeAspect="1" noChangeArrowheads="1"/>
          </p:cNvPicPr>
          <p:nvPr/>
        </p:nvPicPr>
        <p:blipFill rotWithShape="1">
          <a:blip r:embed="rId2">
            <a:extLst>
              <a:ext uri="{28A0092B-C50C-407E-A947-70E740481C1C}">
                <a14:useLocalDpi xmlns:a14="http://schemas.microsoft.com/office/drawing/2010/main" val="0"/>
              </a:ext>
            </a:extLst>
          </a:blip>
          <a:srcRect l="21454" t="18363" r="13273" b="33636"/>
          <a:stretch/>
        </p:blipFill>
        <p:spPr bwMode="auto">
          <a:xfrm>
            <a:off x="1098394" y="2514600"/>
            <a:ext cx="7359806"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282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tx1"/>
                </a:solidFill>
              </a:rPr>
              <a:t>ARTI NAMA</a:t>
            </a:r>
            <a:endParaRPr lang="id-ID" b="1" dirty="0">
              <a:solidFill>
                <a:schemeClr val="tx1"/>
              </a:solidFill>
            </a:endParaRPr>
          </a:p>
        </p:txBody>
      </p:sp>
      <p:sp>
        <p:nvSpPr>
          <p:cNvPr id="3" name="Text Placeholder 2"/>
          <p:cNvSpPr>
            <a:spLocks noGrp="1"/>
          </p:cNvSpPr>
          <p:nvPr>
            <p:ph type="body" idx="1"/>
          </p:nvPr>
        </p:nvSpPr>
        <p:spPr>
          <a:xfrm>
            <a:off x="685800" y="2743200"/>
            <a:ext cx="7772400" cy="3624262"/>
          </a:xfrm>
        </p:spPr>
        <p:txBody>
          <a:bodyPr/>
          <a:lstStyle/>
          <a:p>
            <a:r>
              <a:rPr lang="id-ID" dirty="0" smtClean="0">
                <a:solidFill>
                  <a:schemeClr val="tx1"/>
                </a:solidFill>
                <a:latin typeface="Times New Roman" pitchFamily="18" charset="0"/>
                <a:cs typeface="Times New Roman" pitchFamily="18" charset="0"/>
              </a:rPr>
              <a:t>PUPUK ORGANIK berasal dari dua kata yaitu PUPUK artinya makanan bagi tanaman, sedangkan ORGANIK yaitu bahan olahan dari sisa tanaman,hewan,dll. Jadi perusahaan ingin menjadikan sesuatu yang bisa menyuburkan tanaman dari bahan yang ramah lingkungan. </a:t>
            </a:r>
            <a:endParaRPr lang="id-ID"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35464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2547938"/>
            <a:ext cx="8458200" cy="4233862"/>
          </a:xfrm>
        </p:spPr>
        <p:txBody>
          <a:bodyPr/>
          <a:lstStyle/>
          <a:p>
            <a:endParaRPr lang="id-ID" dirty="0" smtClean="0">
              <a:solidFill>
                <a:schemeClr val="tx1"/>
              </a:solidFill>
              <a:latin typeface="Times New Roman" pitchFamily="18" charset="0"/>
              <a:cs typeface="Times New Roman" pitchFamily="18" charset="0"/>
            </a:endParaRPr>
          </a:p>
          <a:p>
            <a:endParaRPr lang="id-ID" dirty="0">
              <a:solidFill>
                <a:schemeClr val="tx1"/>
              </a:solidFill>
              <a:latin typeface="Times New Roman" pitchFamily="18" charset="0"/>
              <a:cs typeface="Times New Roman" pitchFamily="18" charset="0"/>
            </a:endParaRPr>
          </a:p>
          <a:p>
            <a:endParaRPr lang="id-ID" dirty="0" smtClean="0">
              <a:solidFill>
                <a:schemeClr val="tx1"/>
              </a:solidFill>
              <a:latin typeface="Times New Roman" pitchFamily="18" charset="0"/>
              <a:cs typeface="Times New Roman" pitchFamily="18" charset="0"/>
            </a:endParaRPr>
          </a:p>
          <a:p>
            <a:endParaRPr lang="id-ID" dirty="0">
              <a:solidFill>
                <a:schemeClr val="tx1"/>
              </a:solidFill>
              <a:latin typeface="Times New Roman" pitchFamily="18" charset="0"/>
              <a:cs typeface="Times New Roman" pitchFamily="18" charset="0"/>
            </a:endParaRPr>
          </a:p>
          <a:p>
            <a:endParaRPr lang="id-ID" dirty="0" smtClean="0">
              <a:solidFill>
                <a:schemeClr val="tx1"/>
              </a:solidFill>
              <a:latin typeface="Times New Roman" pitchFamily="18" charset="0"/>
              <a:cs typeface="Times New Roman" pitchFamily="18" charset="0"/>
            </a:endParaRPr>
          </a:p>
          <a:p>
            <a:endParaRPr lang="id-ID" dirty="0">
              <a:solidFill>
                <a:schemeClr val="tx1"/>
              </a:solidFill>
              <a:latin typeface="Times New Roman" pitchFamily="18" charset="0"/>
              <a:cs typeface="Times New Roman" pitchFamily="18" charset="0"/>
            </a:endParaRPr>
          </a:p>
          <a:p>
            <a:r>
              <a:rPr lang="id-ID" dirty="0" smtClean="0">
                <a:solidFill>
                  <a:schemeClr val="tx1"/>
                </a:solidFill>
                <a:latin typeface="Times New Roman" pitchFamily="18" charset="0"/>
                <a:cs typeface="Times New Roman" pitchFamily="18" charset="0"/>
              </a:rPr>
              <a:t>Dua daun menjadi backgraund, ini lambang dari visi dan misi, maksudnya perusahaan ingin menjadi perusahaan yang maju tanpa melupakan visi dan misi.</a:t>
            </a:r>
            <a:endParaRPr lang="id-ID" dirty="0">
              <a:solidFill>
                <a:schemeClr val="tx1"/>
              </a:solidFill>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b="1" dirty="0" smtClean="0">
                <a:solidFill>
                  <a:schemeClr val="tx1"/>
                </a:solidFill>
              </a:rPr>
              <a:t>ARTI LOGO</a:t>
            </a:r>
            <a:endParaRPr lang="id-ID" b="1" dirty="0">
              <a:solidFill>
                <a:schemeClr val="tx1"/>
              </a:solidFill>
            </a:endParaRPr>
          </a:p>
        </p:txBody>
      </p:sp>
      <p:pic>
        <p:nvPicPr>
          <p:cNvPr id="4" name="Picture 2" descr="E:\uts imk.jpg"/>
          <p:cNvPicPr>
            <a:picLocks noChangeAspect="1" noChangeArrowheads="1"/>
          </p:cNvPicPr>
          <p:nvPr/>
        </p:nvPicPr>
        <p:blipFill rotWithShape="1">
          <a:blip r:embed="rId2">
            <a:extLst>
              <a:ext uri="{28A0092B-C50C-407E-A947-70E740481C1C}">
                <a14:useLocalDpi xmlns:a14="http://schemas.microsoft.com/office/drawing/2010/main" val="0"/>
              </a:ext>
            </a:extLst>
          </a:blip>
          <a:srcRect l="24909" t="24436" r="15455" b="42038"/>
          <a:stretch/>
        </p:blipFill>
        <p:spPr bwMode="auto">
          <a:xfrm>
            <a:off x="387926" y="2590800"/>
            <a:ext cx="4544291" cy="1801091"/>
          </a:xfrm>
          <a:prstGeom prst="rect">
            <a:avLst/>
          </a:prstGeom>
          <a:noFill/>
          <a:extLst>
            <a:ext uri="{909E8E84-426E-40DD-AFC4-6F175D3DCCD1}">
              <a14:hiddenFill xmlns:a14="http://schemas.microsoft.com/office/drawing/2010/main">
                <a:solidFill>
                  <a:srgbClr val="FFFFFF"/>
                </a:solidFill>
              </a14:hiddenFill>
            </a:ext>
          </a:extLst>
        </p:spPr>
      </p:pic>
      <p:sp>
        <p:nvSpPr>
          <p:cNvPr id="7" name="Bent-Up Arrow 6"/>
          <p:cNvSpPr/>
          <p:nvPr/>
        </p:nvSpPr>
        <p:spPr>
          <a:xfrm flipV="1">
            <a:off x="4485408" y="2597727"/>
            <a:ext cx="838200" cy="2105891"/>
          </a:xfrm>
          <a:prstGeom prst="ben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a:p>
        </p:txBody>
      </p:sp>
      <p:sp>
        <p:nvSpPr>
          <p:cNvPr id="9" name="Bent-Up Arrow 8"/>
          <p:cNvSpPr/>
          <p:nvPr/>
        </p:nvSpPr>
        <p:spPr>
          <a:xfrm flipV="1">
            <a:off x="1676400" y="3934690"/>
            <a:ext cx="457200" cy="914399"/>
          </a:xfrm>
          <a:prstGeom prst="ben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a:p>
        </p:txBody>
      </p:sp>
    </p:spTree>
    <p:extLst>
      <p:ext uri="{BB962C8B-B14F-4D97-AF65-F5344CB8AC3E}">
        <p14:creationId xmlns:p14="http://schemas.microsoft.com/office/powerpoint/2010/main" val="409116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uts imk.jpg"/>
          <p:cNvPicPr>
            <a:picLocks noChangeAspect="1" noChangeArrowheads="1"/>
          </p:cNvPicPr>
          <p:nvPr/>
        </p:nvPicPr>
        <p:blipFill rotWithShape="1">
          <a:blip r:embed="rId2">
            <a:extLst>
              <a:ext uri="{28A0092B-C50C-407E-A947-70E740481C1C}">
                <a14:useLocalDpi xmlns:a14="http://schemas.microsoft.com/office/drawing/2010/main" val="0"/>
              </a:ext>
            </a:extLst>
          </a:blip>
          <a:srcRect l="24909" t="24437" r="58182" b="45390"/>
          <a:stretch/>
        </p:blipFill>
        <p:spPr bwMode="auto">
          <a:xfrm>
            <a:off x="387926" y="2819400"/>
            <a:ext cx="2050473" cy="2579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0" y="2547938"/>
            <a:ext cx="9144000" cy="4233862"/>
          </a:xfrm>
        </p:spPr>
        <p:txBody>
          <a:bodyPr>
            <a:normAutofit/>
          </a:bodyPr>
          <a:lstStyle/>
          <a:p>
            <a:endParaRPr lang="id-ID" dirty="0" smtClean="0">
              <a:latin typeface="Times New Roman" pitchFamily="18" charset="0"/>
              <a:cs typeface="Times New Roman" pitchFamily="18" charset="0"/>
            </a:endParaRPr>
          </a:p>
          <a:p>
            <a:endParaRPr lang="id-ID" dirty="0">
              <a:latin typeface="Times New Roman" pitchFamily="18" charset="0"/>
              <a:cs typeface="Times New Roman" pitchFamily="18" charset="0"/>
            </a:endParaRPr>
          </a:p>
          <a:p>
            <a:r>
              <a:rPr lang="id-ID" dirty="0" smtClean="0">
                <a:latin typeface="Times New Roman" pitchFamily="18" charset="0"/>
                <a:cs typeface="Times New Roman" pitchFamily="18" charset="0"/>
              </a:rPr>
              <a:t>			</a:t>
            </a:r>
            <a:r>
              <a:rPr lang="id-ID" dirty="0" smtClean="0">
                <a:solidFill>
                  <a:schemeClr val="tx1"/>
                </a:solidFill>
                <a:latin typeface="Times New Roman" pitchFamily="18" charset="0"/>
                <a:cs typeface="Times New Roman" pitchFamily="18" charset="0"/>
              </a:rPr>
              <a:t>Ada Bumi warna hijau di ikat oleh tanaman, 				maksudnya perusahaan ingin menjadikan tanaman 			tanaman yang ada di dunia bisa menjadi subur dan 			hijau berkat PUPUK ORGANIK yang ramah 			lingkungan ini.</a:t>
            </a:r>
          </a:p>
          <a:p>
            <a:r>
              <a:rPr lang="id-ID" dirty="0">
                <a:latin typeface="Times New Roman" pitchFamily="18" charset="0"/>
                <a:cs typeface="Times New Roman" pitchFamily="18" charset="0"/>
              </a:rPr>
              <a:t>	</a:t>
            </a:r>
            <a:r>
              <a:rPr lang="id-ID" dirty="0" smtClean="0">
                <a:latin typeface="Times New Roman" pitchFamily="18" charset="0"/>
                <a:cs typeface="Times New Roman" pitchFamily="18" charset="0"/>
              </a:rPr>
              <a:t>				</a:t>
            </a:r>
            <a:endParaRPr lang="id-ID"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b="1" dirty="0">
                <a:solidFill>
                  <a:schemeClr val="tx1"/>
                </a:solidFill>
              </a:rPr>
              <a:t>ARTI LOGO</a:t>
            </a:r>
            <a:endParaRPr lang="id-ID" dirty="0"/>
          </a:p>
        </p:txBody>
      </p:sp>
    </p:spTree>
    <p:extLst>
      <p:ext uri="{BB962C8B-B14F-4D97-AF65-F5344CB8AC3E}">
        <p14:creationId xmlns:p14="http://schemas.microsoft.com/office/powerpoint/2010/main" val="3604184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solidFill>
                  <a:schemeClr val="tx1"/>
                </a:solidFill>
              </a:rPr>
              <a:t>ARTI </a:t>
            </a:r>
            <a:r>
              <a:rPr lang="id-ID" b="1" dirty="0" smtClean="0">
                <a:solidFill>
                  <a:schemeClr val="tx1"/>
                </a:solidFill>
              </a:rPr>
              <a:t>WARNA</a:t>
            </a:r>
            <a:endParaRPr lang="id-ID" dirty="0"/>
          </a:p>
        </p:txBody>
      </p:sp>
      <p:sp>
        <p:nvSpPr>
          <p:cNvPr id="3" name="Text Placeholder 2"/>
          <p:cNvSpPr>
            <a:spLocks noGrp="1"/>
          </p:cNvSpPr>
          <p:nvPr>
            <p:ph type="body" idx="1"/>
          </p:nvPr>
        </p:nvSpPr>
        <p:spPr>
          <a:xfrm>
            <a:off x="381000" y="2819400"/>
            <a:ext cx="8763000" cy="3581400"/>
          </a:xfrm>
        </p:spPr>
        <p:txBody>
          <a:bodyPr/>
          <a:lstStyle/>
          <a:p>
            <a:r>
              <a:rPr lang="id-ID" dirty="0" smtClean="0">
                <a:solidFill>
                  <a:schemeClr val="tx1"/>
                </a:solidFill>
                <a:latin typeface="Times New Roman" pitchFamily="18" charset="0"/>
                <a:cs typeface="Times New Roman" pitchFamily="18" charset="0"/>
              </a:rPr>
              <a:t>Pada logo perusahan di atas semua berwarna hijau, yang mempunyai arti kesejukan dan ketentraman.</a:t>
            </a:r>
          </a:p>
          <a:p>
            <a:r>
              <a:rPr lang="id-ID" dirty="0" smtClean="0">
                <a:solidFill>
                  <a:schemeClr val="tx1"/>
                </a:solidFill>
                <a:latin typeface="Times New Roman" pitchFamily="18" charset="0"/>
                <a:cs typeface="Times New Roman" pitchFamily="18" charset="0"/>
              </a:rPr>
              <a:t>Perusahaan berharap dengan adanya produk PUPUK ORGANIK yang ramah lingkungan, dapat turut serta dalam upaya memerangi pemanasan global, yang dapat memberi kesejukan dan ketenraman bagi manusia.</a:t>
            </a:r>
          </a:p>
        </p:txBody>
      </p:sp>
    </p:spTree>
    <p:extLst>
      <p:ext uri="{BB962C8B-B14F-4D97-AF65-F5344CB8AC3E}">
        <p14:creationId xmlns:p14="http://schemas.microsoft.com/office/powerpoint/2010/main" val="2532178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marL="0" indent="0">
              <a:buNone/>
            </a:pPr>
            <a:endParaRPr lang="id-ID" dirty="0"/>
          </a:p>
        </p:txBody>
      </p:sp>
      <p:sp>
        <p:nvSpPr>
          <p:cNvPr id="4" name="Rounded Rectangle 3"/>
          <p:cNvSpPr/>
          <p:nvPr/>
        </p:nvSpPr>
        <p:spPr>
          <a:xfrm>
            <a:off x="1143000" y="2057400"/>
            <a:ext cx="7315200" cy="3200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5400" b="1" dirty="0" smtClean="0">
                <a:latin typeface="Times New Roman" pitchFamily="18" charset="0"/>
                <a:cs typeface="Times New Roman" pitchFamily="18" charset="0"/>
              </a:rPr>
              <a:t>SEKIAN</a:t>
            </a:r>
          </a:p>
          <a:p>
            <a:pPr algn="ctr"/>
            <a:endParaRPr lang="id-ID" sz="3200" dirty="0" smtClean="0">
              <a:latin typeface="Times New Roman" pitchFamily="18" charset="0"/>
              <a:cs typeface="Times New Roman" pitchFamily="18" charset="0"/>
            </a:endParaRPr>
          </a:p>
          <a:p>
            <a:pPr algn="ctr"/>
            <a:r>
              <a:rPr lang="id-ID" sz="5400" b="1" dirty="0" smtClean="0">
                <a:latin typeface="Times New Roman" pitchFamily="18" charset="0"/>
                <a:cs typeface="Times New Roman" pitchFamily="18" charset="0"/>
              </a:rPr>
              <a:t>TERIMAKASIH</a:t>
            </a:r>
            <a:endParaRPr lang="id-ID" sz="5400" b="1" dirty="0">
              <a:latin typeface="Times New Roman" pitchFamily="18" charset="0"/>
              <a:cs typeface="Times New Roman" pitchFamily="18" charset="0"/>
            </a:endParaRPr>
          </a:p>
        </p:txBody>
      </p:sp>
    </p:spTree>
    <p:extLst>
      <p:ext uri="{BB962C8B-B14F-4D97-AF65-F5344CB8AC3E}">
        <p14:creationId xmlns:p14="http://schemas.microsoft.com/office/powerpoint/2010/main" val="31268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161</TotalTime>
  <Words>193</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TUGAS  MEMBUAT LOGO PERUSAHAAN</vt:lpstr>
      <vt:lpstr>SEKILAS TENTANG PERUSAHAAN</vt:lpstr>
      <vt:lpstr>VISI DAN MISI</vt:lpstr>
      <vt:lpstr> LOGO PERUSAHAAN</vt:lpstr>
      <vt:lpstr>ARTI NAMA</vt:lpstr>
      <vt:lpstr>ARTI LOGO</vt:lpstr>
      <vt:lpstr>ARTI LOGO</vt:lpstr>
      <vt:lpstr>ARTI WARNA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TUGAS UTS MEMBUAT LOGO PERUSAHAAN</dc:title>
  <dc:creator>axioo i5</dc:creator>
  <cp:lastModifiedBy>axioo i5</cp:lastModifiedBy>
  <cp:revision>18</cp:revision>
  <dcterms:created xsi:type="dcterms:W3CDTF">2013-11-22T04:06:42Z</dcterms:created>
  <dcterms:modified xsi:type="dcterms:W3CDTF">2013-11-29T09:03:08Z</dcterms:modified>
</cp:coreProperties>
</file>