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CCB7E-6429-4DB5-B3B3-5F886047E7A2}" type="doc">
      <dgm:prSet loTypeId="urn:microsoft.com/office/officeart/2005/8/layout/hProcess9" loCatId="process" qsTypeId="urn:microsoft.com/office/officeart/2005/8/quickstyle/3d1" qsCatId="3D" csTypeId="urn:microsoft.com/office/officeart/2005/8/colors/colorful1#1" csCatId="colorful" phldr="1"/>
      <dgm:spPr/>
    </dgm:pt>
    <dgm:pt modelId="{E9126249-818E-4C73-926A-B6E8A61AC399}">
      <dgm:prSet phldrT="[Text]"/>
      <dgm:spPr/>
      <dgm:t>
        <a:bodyPr/>
        <a:lstStyle/>
        <a:p>
          <a:r>
            <a:rPr lang="en-US" dirty="0" smtClean="0"/>
            <a:t>To introduce and </a:t>
          </a:r>
          <a:r>
            <a:rPr lang="en-US" dirty="0" smtClean="0"/>
            <a:t>build public </a:t>
          </a:r>
          <a:r>
            <a:rPr lang="en-US" b="1" dirty="0" smtClean="0"/>
            <a:t>awareness</a:t>
          </a:r>
          <a:r>
            <a:rPr lang="en-US" dirty="0" smtClean="0"/>
            <a:t> towards </a:t>
          </a:r>
          <a:r>
            <a:rPr lang="en-US" dirty="0" err="1" smtClean="0"/>
            <a:t>Jokowi</a:t>
          </a:r>
          <a:r>
            <a:rPr lang="en-US" dirty="0" smtClean="0"/>
            <a:t> and </a:t>
          </a:r>
          <a:r>
            <a:rPr lang="en-US" dirty="0" err="1" smtClean="0"/>
            <a:t>Ahok</a:t>
          </a:r>
          <a:r>
            <a:rPr lang="en-US" dirty="0" smtClean="0"/>
            <a:t> for Gubernatorial Election</a:t>
          </a:r>
          <a:endParaRPr lang="en-US" dirty="0"/>
        </a:p>
      </dgm:t>
    </dgm:pt>
    <dgm:pt modelId="{89EE26FA-B8D1-4B8B-8F76-FC239A611180}" type="parTrans" cxnId="{51DD90A6-C1A3-4AF0-956B-620ADF53EEC7}">
      <dgm:prSet/>
      <dgm:spPr/>
      <dgm:t>
        <a:bodyPr/>
        <a:lstStyle/>
        <a:p>
          <a:endParaRPr lang="en-US"/>
        </a:p>
      </dgm:t>
    </dgm:pt>
    <dgm:pt modelId="{3BEEC039-504D-4AF7-ABE6-E5FC73375C05}" type="sibTrans" cxnId="{51DD90A6-C1A3-4AF0-956B-620ADF53EEC7}">
      <dgm:prSet/>
      <dgm:spPr/>
      <dgm:t>
        <a:bodyPr/>
        <a:lstStyle/>
        <a:p>
          <a:endParaRPr lang="en-US"/>
        </a:p>
      </dgm:t>
    </dgm:pt>
    <dgm:pt modelId="{712A4CB0-5793-4841-896E-2E70155F8BE3}">
      <dgm:prSet phldrT="[Text]"/>
      <dgm:spPr/>
      <dgm:t>
        <a:bodyPr/>
        <a:lstStyle/>
        <a:p>
          <a:r>
            <a:rPr lang="en-US" b="1" dirty="0" smtClean="0"/>
            <a:t>To educate </a:t>
          </a:r>
          <a:r>
            <a:rPr lang="en-US" dirty="0" smtClean="0"/>
            <a:t>target </a:t>
          </a:r>
          <a:r>
            <a:rPr lang="en-US" dirty="0" smtClean="0"/>
            <a:t>public </a:t>
          </a:r>
          <a:r>
            <a:rPr lang="en-US" dirty="0" smtClean="0"/>
            <a:t>on </a:t>
          </a:r>
          <a:r>
            <a:rPr lang="en-US" dirty="0" err="1" smtClean="0"/>
            <a:t>Jokowi</a:t>
          </a:r>
          <a:r>
            <a:rPr lang="en-US" dirty="0" smtClean="0"/>
            <a:t> and </a:t>
          </a:r>
          <a:r>
            <a:rPr lang="en-US" dirty="0" err="1" smtClean="0"/>
            <a:t>Ahok</a:t>
          </a:r>
          <a:r>
            <a:rPr lang="en-US" dirty="0" smtClean="0"/>
            <a:t> vision and mission</a:t>
          </a:r>
          <a:endParaRPr lang="en-US" dirty="0"/>
        </a:p>
      </dgm:t>
    </dgm:pt>
    <dgm:pt modelId="{C8B57035-9C40-48FE-8F13-E084E5CF3C5E}" type="parTrans" cxnId="{2E3DF937-4538-4BD3-A77C-8D74EEA00BCB}">
      <dgm:prSet/>
      <dgm:spPr/>
      <dgm:t>
        <a:bodyPr/>
        <a:lstStyle/>
        <a:p>
          <a:endParaRPr lang="en-US"/>
        </a:p>
      </dgm:t>
    </dgm:pt>
    <dgm:pt modelId="{46ED644D-BEDC-4D51-B227-E1A3B48173A0}" type="sibTrans" cxnId="{2E3DF937-4538-4BD3-A77C-8D74EEA00BCB}">
      <dgm:prSet/>
      <dgm:spPr/>
      <dgm:t>
        <a:bodyPr/>
        <a:lstStyle/>
        <a:p>
          <a:endParaRPr lang="en-US"/>
        </a:p>
      </dgm:t>
    </dgm:pt>
    <dgm:pt modelId="{59D39789-1851-4125-8E1C-6FF9EE4270C5}">
      <dgm:prSet phldrT="[Text]"/>
      <dgm:spPr/>
      <dgm:t>
        <a:bodyPr/>
        <a:lstStyle/>
        <a:p>
          <a:r>
            <a:rPr lang="en-US" dirty="0" smtClean="0"/>
            <a:t>To create target </a:t>
          </a:r>
          <a:r>
            <a:rPr lang="en-US" dirty="0" smtClean="0"/>
            <a:t>public </a:t>
          </a:r>
          <a:r>
            <a:rPr lang="en-US" b="1" dirty="0" smtClean="0"/>
            <a:t>interest </a:t>
          </a:r>
          <a:r>
            <a:rPr lang="en-US" dirty="0" smtClean="0"/>
            <a:t>to </a:t>
          </a:r>
          <a:r>
            <a:rPr lang="en-US" dirty="0" smtClean="0"/>
            <a:t>be volunteer and vote for </a:t>
          </a:r>
          <a:r>
            <a:rPr lang="en-US" dirty="0" err="1" smtClean="0"/>
            <a:t>Jokowi</a:t>
          </a:r>
          <a:r>
            <a:rPr lang="en-US" dirty="0" smtClean="0"/>
            <a:t> and </a:t>
          </a:r>
          <a:r>
            <a:rPr lang="en-US" dirty="0" err="1" smtClean="0"/>
            <a:t>Ahok</a:t>
          </a:r>
          <a:endParaRPr lang="en-US" dirty="0"/>
        </a:p>
      </dgm:t>
    </dgm:pt>
    <dgm:pt modelId="{88EEF7D2-01DC-43A5-BF70-B19206F0E835}" type="parTrans" cxnId="{BC6BB2C7-EFEE-4B1A-97C7-74DB5281E3FE}">
      <dgm:prSet/>
      <dgm:spPr/>
      <dgm:t>
        <a:bodyPr/>
        <a:lstStyle/>
        <a:p>
          <a:endParaRPr lang="en-US"/>
        </a:p>
      </dgm:t>
    </dgm:pt>
    <dgm:pt modelId="{DD896728-1F2E-4E58-B71C-CFF1885A0BEB}" type="sibTrans" cxnId="{BC6BB2C7-EFEE-4B1A-97C7-74DB5281E3FE}">
      <dgm:prSet/>
      <dgm:spPr/>
      <dgm:t>
        <a:bodyPr/>
        <a:lstStyle/>
        <a:p>
          <a:endParaRPr lang="en-US"/>
        </a:p>
      </dgm:t>
    </dgm:pt>
    <dgm:pt modelId="{0BC7C6CD-6347-4A09-B74C-510E4422047E}" type="pres">
      <dgm:prSet presAssocID="{F00CCB7E-6429-4DB5-B3B3-5F886047E7A2}" presName="CompostProcess" presStyleCnt="0">
        <dgm:presLayoutVars>
          <dgm:dir/>
          <dgm:resizeHandles val="exact"/>
        </dgm:presLayoutVars>
      </dgm:prSet>
      <dgm:spPr/>
    </dgm:pt>
    <dgm:pt modelId="{CF520BFC-E9B1-456C-9146-6E4B128E2AEE}" type="pres">
      <dgm:prSet presAssocID="{F00CCB7E-6429-4DB5-B3B3-5F886047E7A2}" presName="arrow" presStyleLbl="bgShp" presStyleIdx="0" presStyleCnt="1"/>
      <dgm:spPr/>
    </dgm:pt>
    <dgm:pt modelId="{7C174723-1181-4A04-B839-2064B943D42C}" type="pres">
      <dgm:prSet presAssocID="{F00CCB7E-6429-4DB5-B3B3-5F886047E7A2}" presName="linearProcess" presStyleCnt="0"/>
      <dgm:spPr/>
    </dgm:pt>
    <dgm:pt modelId="{CCA6B74C-7266-4988-B94C-4F5A0341DAA4}" type="pres">
      <dgm:prSet presAssocID="{E9126249-818E-4C73-926A-B6E8A61AC39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FD343-271E-4F1B-9F1D-F4AE22B8B403}" type="pres">
      <dgm:prSet presAssocID="{3BEEC039-504D-4AF7-ABE6-E5FC73375C05}" presName="sibTrans" presStyleCnt="0"/>
      <dgm:spPr/>
    </dgm:pt>
    <dgm:pt modelId="{2BAE68A3-3155-49E2-AAF8-7A909C7B76DA}" type="pres">
      <dgm:prSet presAssocID="{712A4CB0-5793-4841-896E-2E70155F8B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85D91-3E0B-4A1A-ADD9-BE2CC56A4E32}" type="pres">
      <dgm:prSet presAssocID="{46ED644D-BEDC-4D51-B227-E1A3B48173A0}" presName="sibTrans" presStyleCnt="0"/>
      <dgm:spPr/>
    </dgm:pt>
    <dgm:pt modelId="{32033765-575A-4D1E-8C8B-B47BE71DF421}" type="pres">
      <dgm:prSet presAssocID="{59D39789-1851-4125-8E1C-6FF9EE4270C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BB2C7-EFEE-4B1A-97C7-74DB5281E3FE}" srcId="{F00CCB7E-6429-4DB5-B3B3-5F886047E7A2}" destId="{59D39789-1851-4125-8E1C-6FF9EE4270C5}" srcOrd="2" destOrd="0" parTransId="{88EEF7D2-01DC-43A5-BF70-B19206F0E835}" sibTransId="{DD896728-1F2E-4E58-B71C-CFF1885A0BEB}"/>
    <dgm:cxn modelId="{00837B8F-D4AB-4BD3-A7EB-205B33D5DCDB}" type="presOf" srcId="{F00CCB7E-6429-4DB5-B3B3-5F886047E7A2}" destId="{0BC7C6CD-6347-4A09-B74C-510E4422047E}" srcOrd="0" destOrd="0" presId="urn:microsoft.com/office/officeart/2005/8/layout/hProcess9"/>
    <dgm:cxn modelId="{51DD90A6-C1A3-4AF0-956B-620ADF53EEC7}" srcId="{F00CCB7E-6429-4DB5-B3B3-5F886047E7A2}" destId="{E9126249-818E-4C73-926A-B6E8A61AC399}" srcOrd="0" destOrd="0" parTransId="{89EE26FA-B8D1-4B8B-8F76-FC239A611180}" sibTransId="{3BEEC039-504D-4AF7-ABE6-E5FC73375C05}"/>
    <dgm:cxn modelId="{AD63D69F-F3A4-41EA-B7E4-9842FEBCE5BD}" type="presOf" srcId="{712A4CB0-5793-4841-896E-2E70155F8BE3}" destId="{2BAE68A3-3155-49E2-AAF8-7A909C7B76DA}" srcOrd="0" destOrd="0" presId="urn:microsoft.com/office/officeart/2005/8/layout/hProcess9"/>
    <dgm:cxn modelId="{EBC4807C-BB9D-45B8-94D9-DA45E96DFCFD}" type="presOf" srcId="{E9126249-818E-4C73-926A-B6E8A61AC399}" destId="{CCA6B74C-7266-4988-B94C-4F5A0341DAA4}" srcOrd="0" destOrd="0" presId="urn:microsoft.com/office/officeart/2005/8/layout/hProcess9"/>
    <dgm:cxn modelId="{2E3DF937-4538-4BD3-A77C-8D74EEA00BCB}" srcId="{F00CCB7E-6429-4DB5-B3B3-5F886047E7A2}" destId="{712A4CB0-5793-4841-896E-2E70155F8BE3}" srcOrd="1" destOrd="0" parTransId="{C8B57035-9C40-48FE-8F13-E084E5CF3C5E}" sibTransId="{46ED644D-BEDC-4D51-B227-E1A3B48173A0}"/>
    <dgm:cxn modelId="{D82601D5-7218-4C34-B66A-D723D97FF4D8}" type="presOf" srcId="{59D39789-1851-4125-8E1C-6FF9EE4270C5}" destId="{32033765-575A-4D1E-8C8B-B47BE71DF421}" srcOrd="0" destOrd="0" presId="urn:microsoft.com/office/officeart/2005/8/layout/hProcess9"/>
    <dgm:cxn modelId="{72251F4C-72BE-4DA2-BCB1-5D3BDA396D1C}" type="presParOf" srcId="{0BC7C6CD-6347-4A09-B74C-510E4422047E}" destId="{CF520BFC-E9B1-456C-9146-6E4B128E2AEE}" srcOrd="0" destOrd="0" presId="urn:microsoft.com/office/officeart/2005/8/layout/hProcess9"/>
    <dgm:cxn modelId="{6527CB85-31A8-4F55-9B80-9DF4A713B774}" type="presParOf" srcId="{0BC7C6CD-6347-4A09-B74C-510E4422047E}" destId="{7C174723-1181-4A04-B839-2064B943D42C}" srcOrd="1" destOrd="0" presId="urn:microsoft.com/office/officeart/2005/8/layout/hProcess9"/>
    <dgm:cxn modelId="{93D03827-9841-40ED-9231-69E05749CA05}" type="presParOf" srcId="{7C174723-1181-4A04-B839-2064B943D42C}" destId="{CCA6B74C-7266-4988-B94C-4F5A0341DAA4}" srcOrd="0" destOrd="0" presId="urn:microsoft.com/office/officeart/2005/8/layout/hProcess9"/>
    <dgm:cxn modelId="{0C212084-C7BC-4B01-A301-A37E6375E063}" type="presParOf" srcId="{7C174723-1181-4A04-B839-2064B943D42C}" destId="{D2AFD343-271E-4F1B-9F1D-F4AE22B8B403}" srcOrd="1" destOrd="0" presId="urn:microsoft.com/office/officeart/2005/8/layout/hProcess9"/>
    <dgm:cxn modelId="{0B209E97-2D09-4B3B-B444-68D8B77FD6DF}" type="presParOf" srcId="{7C174723-1181-4A04-B839-2064B943D42C}" destId="{2BAE68A3-3155-49E2-AAF8-7A909C7B76DA}" srcOrd="2" destOrd="0" presId="urn:microsoft.com/office/officeart/2005/8/layout/hProcess9"/>
    <dgm:cxn modelId="{E505AADE-804F-40D4-A679-C48A5356D7CD}" type="presParOf" srcId="{7C174723-1181-4A04-B839-2064B943D42C}" destId="{46D85D91-3E0B-4A1A-ADD9-BE2CC56A4E32}" srcOrd="3" destOrd="0" presId="urn:microsoft.com/office/officeart/2005/8/layout/hProcess9"/>
    <dgm:cxn modelId="{5904DAB0-DA0E-4B20-A132-8518CCE942F5}" type="presParOf" srcId="{7C174723-1181-4A04-B839-2064B943D42C}" destId="{32033765-575A-4D1E-8C8B-B47BE71DF421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F9295-9F89-4784-A721-FF6D3F83CED1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5A9E619-5D1E-4AC8-8F6E-09B7F9061D07}">
      <dgm:prSet phldrT="[Text]"/>
      <dgm:spPr/>
      <dgm:t>
        <a:bodyPr/>
        <a:lstStyle/>
        <a:p>
          <a:r>
            <a:rPr lang="en-US" dirty="0" smtClean="0">
              <a:latin typeface="Microsoft Sans Serif" pitchFamily="34" charset="0"/>
              <a:cs typeface="Microsoft Sans Serif" pitchFamily="34" charset="0"/>
            </a:rPr>
            <a:t>VOTE JOKOWI AHOK FOR THE BRIGHT FUTURE OF JAKARTA</a:t>
          </a:r>
          <a:endParaRPr lang="en-US" dirty="0"/>
        </a:p>
      </dgm:t>
    </dgm:pt>
    <dgm:pt modelId="{CF2B4800-B2FF-45A1-8D1F-534D4A387892}" type="parTrans" cxnId="{D113A4C4-7B9C-41C9-9B4E-98BD29A8A2A7}">
      <dgm:prSet/>
      <dgm:spPr/>
      <dgm:t>
        <a:bodyPr/>
        <a:lstStyle/>
        <a:p>
          <a:endParaRPr lang="en-US"/>
        </a:p>
      </dgm:t>
    </dgm:pt>
    <dgm:pt modelId="{22844D0E-571A-4F02-B5D1-5EDC0FFEA30C}" type="sibTrans" cxnId="{D113A4C4-7B9C-41C9-9B4E-98BD29A8A2A7}">
      <dgm:prSet/>
      <dgm:spPr/>
      <dgm:t>
        <a:bodyPr/>
        <a:lstStyle/>
        <a:p>
          <a:endParaRPr lang="en-US"/>
        </a:p>
      </dgm:t>
    </dgm:pt>
    <dgm:pt modelId="{70A38155-F20B-4A46-9393-1DFC4DF3D6A3}">
      <dgm:prSet phldrT="[Text]"/>
      <dgm:spPr/>
      <dgm:t>
        <a:bodyPr/>
        <a:lstStyle/>
        <a:p>
          <a:r>
            <a:rPr lang="en-US" dirty="0" smtClean="0"/>
            <a:t>VOLUNTEERING</a:t>
          </a:r>
          <a:endParaRPr lang="en-US" dirty="0"/>
        </a:p>
      </dgm:t>
    </dgm:pt>
    <dgm:pt modelId="{08A05164-BF07-4889-94D1-45DFF0D693D1}" type="parTrans" cxnId="{1F24C65B-1DFA-482E-9496-20190DB5D8C1}">
      <dgm:prSet/>
      <dgm:spPr/>
      <dgm:t>
        <a:bodyPr/>
        <a:lstStyle/>
        <a:p>
          <a:endParaRPr lang="en-US"/>
        </a:p>
      </dgm:t>
    </dgm:pt>
    <dgm:pt modelId="{B8AD0938-5B8B-4B64-8B7F-AD091FEEADFD}" type="sibTrans" cxnId="{1F24C65B-1DFA-482E-9496-20190DB5D8C1}">
      <dgm:prSet/>
      <dgm:spPr/>
      <dgm:t>
        <a:bodyPr/>
        <a:lstStyle/>
        <a:p>
          <a:endParaRPr lang="en-US"/>
        </a:p>
      </dgm:t>
    </dgm:pt>
    <dgm:pt modelId="{B271B0E6-5251-42D5-9764-648660489866}">
      <dgm:prSet phldrT="[Text]"/>
      <dgm:spPr/>
      <dgm:t>
        <a:bodyPr/>
        <a:lstStyle/>
        <a:p>
          <a:r>
            <a:rPr lang="en-US" dirty="0" smtClean="0"/>
            <a:t>NEW HOPE</a:t>
          </a:r>
          <a:endParaRPr lang="en-US" dirty="0"/>
        </a:p>
      </dgm:t>
    </dgm:pt>
    <dgm:pt modelId="{3D405C5E-1303-4ADE-B623-69C694225368}" type="parTrans" cxnId="{09C2F8C6-DA31-4088-B899-805B938502AA}">
      <dgm:prSet/>
      <dgm:spPr/>
      <dgm:t>
        <a:bodyPr/>
        <a:lstStyle/>
        <a:p>
          <a:endParaRPr lang="en-US"/>
        </a:p>
      </dgm:t>
    </dgm:pt>
    <dgm:pt modelId="{515F8C2C-2B60-457D-BF6D-B1DA204D3E9F}" type="sibTrans" cxnId="{09C2F8C6-DA31-4088-B899-805B938502AA}">
      <dgm:prSet/>
      <dgm:spPr/>
      <dgm:t>
        <a:bodyPr/>
        <a:lstStyle/>
        <a:p>
          <a:endParaRPr lang="en-US"/>
        </a:p>
      </dgm:t>
    </dgm:pt>
    <dgm:pt modelId="{E28981A3-4787-4AF6-830E-3353B96EB128}">
      <dgm:prSet phldrT="[Text]"/>
      <dgm:spPr/>
      <dgm:t>
        <a:bodyPr/>
        <a:lstStyle/>
        <a:p>
          <a:r>
            <a:rPr lang="en-US" dirty="0" smtClean="0"/>
            <a:t>FANDOM</a:t>
          </a:r>
          <a:endParaRPr lang="en-US" dirty="0"/>
        </a:p>
      </dgm:t>
    </dgm:pt>
    <dgm:pt modelId="{1632E37E-318F-451D-8BE4-FE71DB8D09C9}" type="parTrans" cxnId="{A72BB6B8-0D8B-4955-BF59-0102C94CC0A6}">
      <dgm:prSet/>
      <dgm:spPr/>
      <dgm:t>
        <a:bodyPr/>
        <a:lstStyle/>
        <a:p>
          <a:endParaRPr lang="en-US"/>
        </a:p>
      </dgm:t>
    </dgm:pt>
    <dgm:pt modelId="{99676CE5-8D2C-4BE3-B830-6D3EB01AC4C0}" type="sibTrans" cxnId="{A72BB6B8-0D8B-4955-BF59-0102C94CC0A6}">
      <dgm:prSet/>
      <dgm:spPr/>
      <dgm:t>
        <a:bodyPr/>
        <a:lstStyle/>
        <a:p>
          <a:endParaRPr lang="en-US"/>
        </a:p>
      </dgm:t>
    </dgm:pt>
    <dgm:pt modelId="{5FC285BE-DBBE-48D9-B1D6-AC13782C5084}">
      <dgm:prSet phldrT="[Text]"/>
      <dgm:spPr/>
      <dgm:t>
        <a:bodyPr/>
        <a:lstStyle/>
        <a:p>
          <a:r>
            <a:rPr lang="en-US" dirty="0" smtClean="0"/>
            <a:t>EXTRAORDINARY LEADER</a:t>
          </a:r>
          <a:endParaRPr lang="en-US" dirty="0"/>
        </a:p>
      </dgm:t>
    </dgm:pt>
    <dgm:pt modelId="{559DB0EE-0CC5-4994-B924-BE6345A7D12C}" type="parTrans" cxnId="{93B5E8C3-48F7-4314-ABCB-B90F63917C44}">
      <dgm:prSet/>
      <dgm:spPr/>
      <dgm:t>
        <a:bodyPr/>
        <a:lstStyle/>
        <a:p>
          <a:endParaRPr lang="en-US"/>
        </a:p>
      </dgm:t>
    </dgm:pt>
    <dgm:pt modelId="{278AC1C4-5B08-482D-A694-509FBDD1B994}" type="sibTrans" cxnId="{93B5E8C3-48F7-4314-ABCB-B90F63917C44}">
      <dgm:prSet/>
      <dgm:spPr/>
      <dgm:t>
        <a:bodyPr/>
        <a:lstStyle/>
        <a:p>
          <a:endParaRPr lang="en-US"/>
        </a:p>
      </dgm:t>
    </dgm:pt>
    <dgm:pt modelId="{447EE5DA-6527-4089-91FC-3C2D7E233685}">
      <dgm:prSet phldrT="[Text]"/>
      <dgm:spPr/>
      <dgm:t>
        <a:bodyPr/>
        <a:lstStyle/>
        <a:p>
          <a:r>
            <a:rPr lang="en-US" dirty="0" smtClean="0"/>
            <a:t>BRIGHT VISION AND MISSION</a:t>
          </a:r>
          <a:endParaRPr lang="en-US" dirty="0"/>
        </a:p>
      </dgm:t>
    </dgm:pt>
    <dgm:pt modelId="{DE40B1F3-9895-48C1-9C5C-FE12404E3C01}" type="parTrans" cxnId="{FFD0DC20-A700-4CB5-9991-3A5C1E9616E1}">
      <dgm:prSet/>
      <dgm:spPr/>
      <dgm:t>
        <a:bodyPr/>
        <a:lstStyle/>
        <a:p>
          <a:endParaRPr lang="en-US"/>
        </a:p>
      </dgm:t>
    </dgm:pt>
    <dgm:pt modelId="{46749C4F-2630-482E-AA9B-AD8D6D86B192}" type="sibTrans" cxnId="{FFD0DC20-A700-4CB5-9991-3A5C1E9616E1}">
      <dgm:prSet/>
      <dgm:spPr/>
      <dgm:t>
        <a:bodyPr/>
        <a:lstStyle/>
        <a:p>
          <a:endParaRPr lang="en-US"/>
        </a:p>
      </dgm:t>
    </dgm:pt>
    <dgm:pt modelId="{ED337F9E-3FF4-4522-8C32-39A041A8F773}" type="pres">
      <dgm:prSet presAssocID="{E9FF9295-9F89-4784-A721-FF6D3F83CE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D4F95A-662F-4D46-B36F-4F2B9683CBDA}" type="pres">
      <dgm:prSet presAssocID="{B5A9E619-5D1E-4AC8-8F6E-09B7F9061D07}" presName="vertOne" presStyleCnt="0"/>
      <dgm:spPr/>
      <dgm:t>
        <a:bodyPr/>
        <a:lstStyle/>
        <a:p>
          <a:endParaRPr lang="en-US"/>
        </a:p>
      </dgm:t>
    </dgm:pt>
    <dgm:pt modelId="{6C6B36E9-D1C8-44A1-BA00-B57AF4F4A72D}" type="pres">
      <dgm:prSet presAssocID="{B5A9E619-5D1E-4AC8-8F6E-09B7F9061D07}" presName="txOne" presStyleLbl="node0" presStyleIdx="0" presStyleCnt="1" custLinFactNeighborX="1179" custLinFactNeighborY="-35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9BD79E-5761-4769-88EB-B8C3B467D441}" type="pres">
      <dgm:prSet presAssocID="{B5A9E619-5D1E-4AC8-8F6E-09B7F9061D07}" presName="parTransOne" presStyleCnt="0"/>
      <dgm:spPr/>
      <dgm:t>
        <a:bodyPr/>
        <a:lstStyle/>
        <a:p>
          <a:endParaRPr lang="en-US"/>
        </a:p>
      </dgm:t>
    </dgm:pt>
    <dgm:pt modelId="{286C2030-33EC-4008-A128-B6501F44F9B1}" type="pres">
      <dgm:prSet presAssocID="{B5A9E619-5D1E-4AC8-8F6E-09B7F9061D07}" presName="horzOne" presStyleCnt="0"/>
      <dgm:spPr/>
      <dgm:t>
        <a:bodyPr/>
        <a:lstStyle/>
        <a:p>
          <a:endParaRPr lang="en-US"/>
        </a:p>
      </dgm:t>
    </dgm:pt>
    <dgm:pt modelId="{9C33A129-E380-435A-9400-C0CC24BC149F}" type="pres">
      <dgm:prSet presAssocID="{70A38155-F20B-4A46-9393-1DFC4DF3D6A3}" presName="vertTwo" presStyleCnt="0"/>
      <dgm:spPr/>
    </dgm:pt>
    <dgm:pt modelId="{8C9E5EB9-DD25-4879-8F2D-CECFC47AE234}" type="pres">
      <dgm:prSet presAssocID="{70A38155-F20B-4A46-9393-1DFC4DF3D6A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FEDBF7-8CAD-403A-B99A-FE3CA71FF562}" type="pres">
      <dgm:prSet presAssocID="{70A38155-F20B-4A46-9393-1DFC4DF3D6A3}" presName="parTransTwo" presStyleCnt="0"/>
      <dgm:spPr/>
    </dgm:pt>
    <dgm:pt modelId="{FC536FB4-A21E-442A-A01E-6032E53EB5F7}" type="pres">
      <dgm:prSet presAssocID="{70A38155-F20B-4A46-9393-1DFC4DF3D6A3}" presName="horzTwo" presStyleCnt="0"/>
      <dgm:spPr/>
    </dgm:pt>
    <dgm:pt modelId="{C6F83D2C-94DD-4278-A516-86CE4C5D17F7}" type="pres">
      <dgm:prSet presAssocID="{B271B0E6-5251-42D5-9764-648660489866}" presName="vertThree" presStyleCnt="0"/>
      <dgm:spPr/>
    </dgm:pt>
    <dgm:pt modelId="{D86BB6D4-B82A-4B28-B677-80DEF28FED11}" type="pres">
      <dgm:prSet presAssocID="{B271B0E6-5251-42D5-9764-64866048986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B177-0F4D-41F1-A9C8-8A4F927ED5B5}" type="pres">
      <dgm:prSet presAssocID="{B271B0E6-5251-42D5-9764-648660489866}" presName="horzThree" presStyleCnt="0"/>
      <dgm:spPr/>
    </dgm:pt>
    <dgm:pt modelId="{3C3ADFA2-4838-48E3-8893-1A8958A2D6FD}" type="pres">
      <dgm:prSet presAssocID="{515F8C2C-2B60-457D-BF6D-B1DA204D3E9F}" presName="sibSpaceThree" presStyleCnt="0"/>
      <dgm:spPr/>
    </dgm:pt>
    <dgm:pt modelId="{318B1FCD-89E5-473B-89F8-27B6A0B10903}" type="pres">
      <dgm:prSet presAssocID="{5FC285BE-DBBE-48D9-B1D6-AC13782C5084}" presName="vertThree" presStyleCnt="0"/>
      <dgm:spPr/>
    </dgm:pt>
    <dgm:pt modelId="{5991FF27-EE68-4ACE-903E-9DBFAFA8D725}" type="pres">
      <dgm:prSet presAssocID="{5FC285BE-DBBE-48D9-B1D6-AC13782C508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FA005-8716-46DD-861B-97FF61EF4856}" type="pres">
      <dgm:prSet presAssocID="{5FC285BE-DBBE-48D9-B1D6-AC13782C5084}" presName="horzThree" presStyleCnt="0"/>
      <dgm:spPr/>
    </dgm:pt>
    <dgm:pt modelId="{BC2D9A01-74A3-4A85-A85D-8E61E5ED124F}" type="pres">
      <dgm:prSet presAssocID="{B8AD0938-5B8B-4B64-8B7F-AD091FEEADFD}" presName="sibSpaceTwo" presStyleCnt="0"/>
      <dgm:spPr/>
    </dgm:pt>
    <dgm:pt modelId="{BB37643E-B735-45B2-85F4-5AB0240F5F92}" type="pres">
      <dgm:prSet presAssocID="{E28981A3-4787-4AF6-830E-3353B96EB128}" presName="vertTwo" presStyleCnt="0"/>
      <dgm:spPr/>
    </dgm:pt>
    <dgm:pt modelId="{5D911330-90FB-4216-AF4F-5AC0A5BC0C90}" type="pres">
      <dgm:prSet presAssocID="{E28981A3-4787-4AF6-830E-3353B96EB12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4F7F75-74C1-4F99-B57E-6CB15A64817E}" type="pres">
      <dgm:prSet presAssocID="{E28981A3-4787-4AF6-830E-3353B96EB128}" presName="parTransTwo" presStyleCnt="0"/>
      <dgm:spPr/>
    </dgm:pt>
    <dgm:pt modelId="{D7A828AC-F6F0-46FE-98BB-8A77E6EE1161}" type="pres">
      <dgm:prSet presAssocID="{E28981A3-4787-4AF6-830E-3353B96EB128}" presName="horzTwo" presStyleCnt="0"/>
      <dgm:spPr/>
    </dgm:pt>
    <dgm:pt modelId="{742EA1A5-6DA2-43DA-91C1-93F752D6C0FB}" type="pres">
      <dgm:prSet presAssocID="{447EE5DA-6527-4089-91FC-3C2D7E233685}" presName="vertThree" presStyleCnt="0"/>
      <dgm:spPr/>
    </dgm:pt>
    <dgm:pt modelId="{1D1D5B8B-CE5B-4252-A9F8-29044D44FA93}" type="pres">
      <dgm:prSet presAssocID="{447EE5DA-6527-4089-91FC-3C2D7E23368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8578CD-CF14-4BA8-AF36-2BE3407A54ED}" type="pres">
      <dgm:prSet presAssocID="{447EE5DA-6527-4089-91FC-3C2D7E233685}" presName="horzThree" presStyleCnt="0"/>
      <dgm:spPr/>
    </dgm:pt>
  </dgm:ptLst>
  <dgm:cxnLst>
    <dgm:cxn modelId="{09C2F8C6-DA31-4088-B899-805B938502AA}" srcId="{70A38155-F20B-4A46-9393-1DFC4DF3D6A3}" destId="{B271B0E6-5251-42D5-9764-648660489866}" srcOrd="0" destOrd="0" parTransId="{3D405C5E-1303-4ADE-B623-69C694225368}" sibTransId="{515F8C2C-2B60-457D-BF6D-B1DA204D3E9F}"/>
    <dgm:cxn modelId="{FA974E08-3F7F-407F-9D82-7C76DF6CCF73}" type="presOf" srcId="{E9FF9295-9F89-4784-A721-FF6D3F83CED1}" destId="{ED337F9E-3FF4-4522-8C32-39A041A8F773}" srcOrd="0" destOrd="0" presId="urn:microsoft.com/office/officeart/2005/8/layout/hierarchy4"/>
    <dgm:cxn modelId="{C0D8BBED-3146-424E-9F1E-C653E83AAEE9}" type="presOf" srcId="{E28981A3-4787-4AF6-830E-3353B96EB128}" destId="{5D911330-90FB-4216-AF4F-5AC0A5BC0C90}" srcOrd="0" destOrd="0" presId="urn:microsoft.com/office/officeart/2005/8/layout/hierarchy4"/>
    <dgm:cxn modelId="{93B5E8C3-48F7-4314-ABCB-B90F63917C44}" srcId="{70A38155-F20B-4A46-9393-1DFC4DF3D6A3}" destId="{5FC285BE-DBBE-48D9-B1D6-AC13782C5084}" srcOrd="1" destOrd="0" parTransId="{559DB0EE-0CC5-4994-B924-BE6345A7D12C}" sibTransId="{278AC1C4-5B08-482D-A694-509FBDD1B994}"/>
    <dgm:cxn modelId="{FFD0DC20-A700-4CB5-9991-3A5C1E9616E1}" srcId="{E28981A3-4787-4AF6-830E-3353B96EB128}" destId="{447EE5DA-6527-4089-91FC-3C2D7E233685}" srcOrd="0" destOrd="0" parTransId="{DE40B1F3-9895-48C1-9C5C-FE12404E3C01}" sibTransId="{46749C4F-2630-482E-AA9B-AD8D6D86B192}"/>
    <dgm:cxn modelId="{1F24C65B-1DFA-482E-9496-20190DB5D8C1}" srcId="{B5A9E619-5D1E-4AC8-8F6E-09B7F9061D07}" destId="{70A38155-F20B-4A46-9393-1DFC4DF3D6A3}" srcOrd="0" destOrd="0" parTransId="{08A05164-BF07-4889-94D1-45DFF0D693D1}" sibTransId="{B8AD0938-5B8B-4B64-8B7F-AD091FEEADFD}"/>
    <dgm:cxn modelId="{D113A4C4-7B9C-41C9-9B4E-98BD29A8A2A7}" srcId="{E9FF9295-9F89-4784-A721-FF6D3F83CED1}" destId="{B5A9E619-5D1E-4AC8-8F6E-09B7F9061D07}" srcOrd="0" destOrd="0" parTransId="{CF2B4800-B2FF-45A1-8D1F-534D4A387892}" sibTransId="{22844D0E-571A-4F02-B5D1-5EDC0FFEA30C}"/>
    <dgm:cxn modelId="{FE1B6DFD-5EB0-43B9-9054-833E765E47B2}" type="presOf" srcId="{70A38155-F20B-4A46-9393-1DFC4DF3D6A3}" destId="{8C9E5EB9-DD25-4879-8F2D-CECFC47AE234}" srcOrd="0" destOrd="0" presId="urn:microsoft.com/office/officeart/2005/8/layout/hierarchy4"/>
    <dgm:cxn modelId="{BAB6D776-6D10-4174-96FD-3162BC63B613}" type="presOf" srcId="{447EE5DA-6527-4089-91FC-3C2D7E233685}" destId="{1D1D5B8B-CE5B-4252-A9F8-29044D44FA93}" srcOrd="0" destOrd="0" presId="urn:microsoft.com/office/officeart/2005/8/layout/hierarchy4"/>
    <dgm:cxn modelId="{4E7A8A08-B93B-4DAD-AD77-164F4CAB215F}" type="presOf" srcId="{B271B0E6-5251-42D5-9764-648660489866}" destId="{D86BB6D4-B82A-4B28-B677-80DEF28FED11}" srcOrd="0" destOrd="0" presId="urn:microsoft.com/office/officeart/2005/8/layout/hierarchy4"/>
    <dgm:cxn modelId="{A6FC2379-F82A-4CBF-93B6-70C8E8565CC0}" type="presOf" srcId="{5FC285BE-DBBE-48D9-B1D6-AC13782C5084}" destId="{5991FF27-EE68-4ACE-903E-9DBFAFA8D725}" srcOrd="0" destOrd="0" presId="urn:microsoft.com/office/officeart/2005/8/layout/hierarchy4"/>
    <dgm:cxn modelId="{A72BB6B8-0D8B-4955-BF59-0102C94CC0A6}" srcId="{B5A9E619-5D1E-4AC8-8F6E-09B7F9061D07}" destId="{E28981A3-4787-4AF6-830E-3353B96EB128}" srcOrd="1" destOrd="0" parTransId="{1632E37E-318F-451D-8BE4-FE71DB8D09C9}" sibTransId="{99676CE5-8D2C-4BE3-B830-6D3EB01AC4C0}"/>
    <dgm:cxn modelId="{820593D5-6B2C-46E0-9854-ABA2C17D7D6E}" type="presOf" srcId="{B5A9E619-5D1E-4AC8-8F6E-09B7F9061D07}" destId="{6C6B36E9-D1C8-44A1-BA00-B57AF4F4A72D}" srcOrd="0" destOrd="0" presId="urn:microsoft.com/office/officeart/2005/8/layout/hierarchy4"/>
    <dgm:cxn modelId="{8BCDE52A-8341-4B22-A714-FEB737E48B06}" type="presParOf" srcId="{ED337F9E-3FF4-4522-8C32-39A041A8F773}" destId="{43D4F95A-662F-4D46-B36F-4F2B9683CBDA}" srcOrd="0" destOrd="0" presId="urn:microsoft.com/office/officeart/2005/8/layout/hierarchy4"/>
    <dgm:cxn modelId="{F71375C4-7A65-463B-8484-7ED62399A724}" type="presParOf" srcId="{43D4F95A-662F-4D46-B36F-4F2B9683CBDA}" destId="{6C6B36E9-D1C8-44A1-BA00-B57AF4F4A72D}" srcOrd="0" destOrd="0" presId="urn:microsoft.com/office/officeart/2005/8/layout/hierarchy4"/>
    <dgm:cxn modelId="{B30D2207-A1C7-4366-82EA-B797125B5742}" type="presParOf" srcId="{43D4F95A-662F-4D46-B36F-4F2B9683CBDA}" destId="{B49BD79E-5761-4769-88EB-B8C3B467D441}" srcOrd="1" destOrd="0" presId="urn:microsoft.com/office/officeart/2005/8/layout/hierarchy4"/>
    <dgm:cxn modelId="{345D3AD2-EACA-4FED-ACB0-6620F4EC045F}" type="presParOf" srcId="{43D4F95A-662F-4D46-B36F-4F2B9683CBDA}" destId="{286C2030-33EC-4008-A128-B6501F44F9B1}" srcOrd="2" destOrd="0" presId="urn:microsoft.com/office/officeart/2005/8/layout/hierarchy4"/>
    <dgm:cxn modelId="{16D25550-88E1-4EAE-B356-EBF4FDE11C14}" type="presParOf" srcId="{286C2030-33EC-4008-A128-B6501F44F9B1}" destId="{9C33A129-E380-435A-9400-C0CC24BC149F}" srcOrd="0" destOrd="0" presId="urn:microsoft.com/office/officeart/2005/8/layout/hierarchy4"/>
    <dgm:cxn modelId="{FD38108F-A94E-4DAB-B78D-00336A46C1BF}" type="presParOf" srcId="{9C33A129-E380-435A-9400-C0CC24BC149F}" destId="{8C9E5EB9-DD25-4879-8F2D-CECFC47AE234}" srcOrd="0" destOrd="0" presId="urn:microsoft.com/office/officeart/2005/8/layout/hierarchy4"/>
    <dgm:cxn modelId="{F2581EF3-F0C7-496E-ACE3-F133C78BA8C9}" type="presParOf" srcId="{9C33A129-E380-435A-9400-C0CC24BC149F}" destId="{16FEDBF7-8CAD-403A-B99A-FE3CA71FF562}" srcOrd="1" destOrd="0" presId="urn:microsoft.com/office/officeart/2005/8/layout/hierarchy4"/>
    <dgm:cxn modelId="{9EDC80F8-9A98-4ED1-96B5-074BFC612E98}" type="presParOf" srcId="{9C33A129-E380-435A-9400-C0CC24BC149F}" destId="{FC536FB4-A21E-442A-A01E-6032E53EB5F7}" srcOrd="2" destOrd="0" presId="urn:microsoft.com/office/officeart/2005/8/layout/hierarchy4"/>
    <dgm:cxn modelId="{1F392273-13A5-4529-880A-5BD949673E33}" type="presParOf" srcId="{FC536FB4-A21E-442A-A01E-6032E53EB5F7}" destId="{C6F83D2C-94DD-4278-A516-86CE4C5D17F7}" srcOrd="0" destOrd="0" presId="urn:microsoft.com/office/officeart/2005/8/layout/hierarchy4"/>
    <dgm:cxn modelId="{7223F921-E5A3-4D0A-80A8-6C03D7802A04}" type="presParOf" srcId="{C6F83D2C-94DD-4278-A516-86CE4C5D17F7}" destId="{D86BB6D4-B82A-4B28-B677-80DEF28FED11}" srcOrd="0" destOrd="0" presId="urn:microsoft.com/office/officeart/2005/8/layout/hierarchy4"/>
    <dgm:cxn modelId="{DE595B8D-6E34-4317-9A28-4BEA20D3BB01}" type="presParOf" srcId="{C6F83D2C-94DD-4278-A516-86CE4C5D17F7}" destId="{F875B177-0F4D-41F1-A9C8-8A4F927ED5B5}" srcOrd="1" destOrd="0" presId="urn:microsoft.com/office/officeart/2005/8/layout/hierarchy4"/>
    <dgm:cxn modelId="{BEE25A9B-7183-4558-A122-34B9560131FA}" type="presParOf" srcId="{FC536FB4-A21E-442A-A01E-6032E53EB5F7}" destId="{3C3ADFA2-4838-48E3-8893-1A8958A2D6FD}" srcOrd="1" destOrd="0" presId="urn:microsoft.com/office/officeart/2005/8/layout/hierarchy4"/>
    <dgm:cxn modelId="{70B33F6B-4096-418C-8DD1-3453642ED19B}" type="presParOf" srcId="{FC536FB4-A21E-442A-A01E-6032E53EB5F7}" destId="{318B1FCD-89E5-473B-89F8-27B6A0B10903}" srcOrd="2" destOrd="0" presId="urn:microsoft.com/office/officeart/2005/8/layout/hierarchy4"/>
    <dgm:cxn modelId="{6283083D-79B3-4905-BC79-693BB2CA02C5}" type="presParOf" srcId="{318B1FCD-89E5-473B-89F8-27B6A0B10903}" destId="{5991FF27-EE68-4ACE-903E-9DBFAFA8D725}" srcOrd="0" destOrd="0" presId="urn:microsoft.com/office/officeart/2005/8/layout/hierarchy4"/>
    <dgm:cxn modelId="{A686E7C7-AC49-47AC-80EC-3D2E1E0C1E27}" type="presParOf" srcId="{318B1FCD-89E5-473B-89F8-27B6A0B10903}" destId="{C4AFA005-8716-46DD-861B-97FF61EF4856}" srcOrd="1" destOrd="0" presId="urn:microsoft.com/office/officeart/2005/8/layout/hierarchy4"/>
    <dgm:cxn modelId="{0F1D5A5A-374F-4A69-9E9D-4E051C779E63}" type="presParOf" srcId="{286C2030-33EC-4008-A128-B6501F44F9B1}" destId="{BC2D9A01-74A3-4A85-A85D-8E61E5ED124F}" srcOrd="1" destOrd="0" presId="urn:microsoft.com/office/officeart/2005/8/layout/hierarchy4"/>
    <dgm:cxn modelId="{57440A48-3F80-4E28-BCB2-E02CD0AAA5F4}" type="presParOf" srcId="{286C2030-33EC-4008-A128-B6501F44F9B1}" destId="{BB37643E-B735-45B2-85F4-5AB0240F5F92}" srcOrd="2" destOrd="0" presId="urn:microsoft.com/office/officeart/2005/8/layout/hierarchy4"/>
    <dgm:cxn modelId="{921FC548-D217-458E-A666-9C68591572E5}" type="presParOf" srcId="{BB37643E-B735-45B2-85F4-5AB0240F5F92}" destId="{5D911330-90FB-4216-AF4F-5AC0A5BC0C90}" srcOrd="0" destOrd="0" presId="urn:microsoft.com/office/officeart/2005/8/layout/hierarchy4"/>
    <dgm:cxn modelId="{E3213E33-12C1-4AEF-B5AF-2F7497257993}" type="presParOf" srcId="{BB37643E-B735-45B2-85F4-5AB0240F5F92}" destId="{334F7F75-74C1-4F99-B57E-6CB15A64817E}" srcOrd="1" destOrd="0" presId="urn:microsoft.com/office/officeart/2005/8/layout/hierarchy4"/>
    <dgm:cxn modelId="{5D701A8E-F3B7-4B75-8DBD-CFC6A3F1D0C4}" type="presParOf" srcId="{BB37643E-B735-45B2-85F4-5AB0240F5F92}" destId="{D7A828AC-F6F0-46FE-98BB-8A77E6EE1161}" srcOrd="2" destOrd="0" presId="urn:microsoft.com/office/officeart/2005/8/layout/hierarchy4"/>
    <dgm:cxn modelId="{CC036CDC-6B8D-4ABB-8B77-84F4A2CFA33A}" type="presParOf" srcId="{D7A828AC-F6F0-46FE-98BB-8A77E6EE1161}" destId="{742EA1A5-6DA2-43DA-91C1-93F752D6C0FB}" srcOrd="0" destOrd="0" presId="urn:microsoft.com/office/officeart/2005/8/layout/hierarchy4"/>
    <dgm:cxn modelId="{A19EF8C4-C402-41ED-85FF-C6EAB105FAF7}" type="presParOf" srcId="{742EA1A5-6DA2-43DA-91C1-93F752D6C0FB}" destId="{1D1D5B8B-CE5B-4252-A9F8-29044D44FA93}" srcOrd="0" destOrd="0" presId="urn:microsoft.com/office/officeart/2005/8/layout/hierarchy4"/>
    <dgm:cxn modelId="{0EA292A8-4BF3-4F11-922C-145174A86494}" type="presParOf" srcId="{742EA1A5-6DA2-43DA-91C1-93F752D6C0FB}" destId="{F68578CD-CF14-4BA8-AF36-2BE3407A54ED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9F907C-3AAC-4D3E-8380-79202B81EB4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8ECC44-D2F0-4B4D-8AF3-E1E6C306AB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Jokowi</a:t>
            </a:r>
            <a:r>
              <a:rPr lang="en-US" dirty="0" smtClean="0"/>
              <a:t> </a:t>
            </a:r>
            <a:r>
              <a:rPr lang="en-US" dirty="0" err="1" smtClean="0"/>
              <a:t>ahok</a:t>
            </a:r>
            <a:r>
              <a:rPr lang="en-US" dirty="0" smtClean="0"/>
              <a:t> social media volunteer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Gubernatorial Election’s Campaign</a:t>
            </a:r>
            <a:endParaRPr lang="en-US" sz="2400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105792"/>
            <a:ext cx="2590802" cy="239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MATERIAL</a:t>
            </a:r>
            <a:endParaRPr lang="en-US" dirty="0"/>
          </a:p>
        </p:txBody>
      </p:sp>
      <p:pic>
        <p:nvPicPr>
          <p:cNvPr id="5" name="Content Placeholder 4" descr="JASMEV FB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1" y="1961091"/>
            <a:ext cx="2743200" cy="1653055"/>
          </a:xfrm>
        </p:spPr>
      </p:pic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pic>
        <p:nvPicPr>
          <p:cNvPr id="6" name="Picture 5" descr="jasmev tw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97" y="4191000"/>
            <a:ext cx="2718005" cy="2011324"/>
          </a:xfrm>
          <a:prstGeom prst="rect">
            <a:avLst/>
          </a:prstGeom>
        </p:spPr>
      </p:pic>
      <p:pic>
        <p:nvPicPr>
          <p:cNvPr id="7" name="Picture 6" descr="506cffd1c636e-suratutkjokowi.2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429001"/>
            <a:ext cx="2623580" cy="1676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1447800"/>
            <a:ext cx="2819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2133600"/>
            <a:ext cx="2819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19800" y="2667000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POLITICAL MEMES </a:t>
            </a:r>
            <a:endParaRPr lang="en-US" dirty="0"/>
          </a:p>
        </p:txBody>
      </p:sp>
      <p:pic>
        <p:nvPicPr>
          <p:cNvPr id="13" name="Picture 12" descr="413272_258162890967927_515513721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600762"/>
            <a:ext cx="2133600" cy="2657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3605_276513052466244_1545003780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410632" y="-307976"/>
            <a:ext cx="9554632" cy="71659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Indonesia has 51 Million Facebook User (socialbakers.com) and its equal with 21 percent of Indonesia Growth Population (IndSight.Me)</a:t>
            </a:r>
          </a:p>
          <a:p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pic>
        <p:nvPicPr>
          <p:cNvPr id="6" name="Picture 5" descr="Peta-indones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00400"/>
            <a:ext cx="4914766" cy="2680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78366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057400"/>
          <a:ext cx="7239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318"/>
                <a:gridCol w="1803082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Pre-Campaign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LAUNCHING</a:t>
                      </a:r>
                      <a:r>
                        <a:rPr lang="en-US" baseline="0" dirty="0" smtClean="0"/>
                        <a:t> JASMEV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REGISTER</a:t>
                      </a:r>
                      <a:r>
                        <a:rPr lang="en-US" baseline="0" dirty="0" smtClean="0"/>
                        <a:t> JASMEV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VOTE JOKOWI</a:t>
                      </a:r>
                      <a:r>
                        <a:rPr lang="en-US" baseline="0" dirty="0" smtClean="0"/>
                        <a:t> AHOK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362200"/>
            <a:ext cx="7239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JASMEV CAMPAIGN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00800" cy="41775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44891" y="4643624"/>
            <a:ext cx="864096" cy="591751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49355" y="5439230"/>
            <a:ext cx="1450521" cy="562946"/>
            <a:chOff x="3841" y="1549169"/>
            <a:chExt cx="2604757" cy="1444077"/>
          </a:xfrm>
        </p:grpSpPr>
        <p:sp>
          <p:nvSpPr>
            <p:cNvPr id="7" name="Rounded Rectangle 6"/>
            <p:cNvSpPr/>
            <p:nvPr/>
          </p:nvSpPr>
          <p:spPr>
            <a:xfrm>
              <a:off x="3841" y="1549169"/>
              <a:ext cx="2604757" cy="14276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381" y="1649395"/>
              <a:ext cx="2521678" cy="134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1900" dirty="0"/>
                <a:t>Reason to believe</a:t>
              </a:r>
            </a:p>
          </p:txBody>
        </p:sp>
      </p:grp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0727367"/>
              </p:ext>
            </p:extLst>
          </p:nvPr>
        </p:nvGraphicFramePr>
        <p:xfrm>
          <a:off x="2438400" y="2057400"/>
          <a:ext cx="5486400" cy="388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3400" y="2095046"/>
            <a:ext cx="1450521" cy="555171"/>
            <a:chOff x="3841" y="1549169"/>
            <a:chExt cx="2604757" cy="1427623"/>
          </a:xfrm>
        </p:grpSpPr>
        <p:sp>
          <p:nvSpPr>
            <p:cNvPr id="11" name="Rounded Rectangle 10"/>
            <p:cNvSpPr/>
            <p:nvPr/>
          </p:nvSpPr>
          <p:spPr>
            <a:xfrm>
              <a:off x="3841" y="1549169"/>
              <a:ext cx="2604757" cy="14276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381" y="1591158"/>
              <a:ext cx="2521678" cy="1343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1900" dirty="0"/>
                <a:t>Do</a:t>
              </a: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25555" y="2895146"/>
            <a:ext cx="1450521" cy="555171"/>
            <a:chOff x="3841" y="1549169"/>
            <a:chExt cx="2604757" cy="1427623"/>
          </a:xfrm>
        </p:grpSpPr>
        <p:sp>
          <p:nvSpPr>
            <p:cNvPr id="14" name="Rounded Rectangle 13"/>
            <p:cNvSpPr/>
            <p:nvPr/>
          </p:nvSpPr>
          <p:spPr>
            <a:xfrm>
              <a:off x="3841" y="1549169"/>
              <a:ext cx="2604757" cy="14276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5381" y="1591158"/>
              <a:ext cx="2521678" cy="1343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1900" dirty="0"/>
                <a:t>Think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555" y="3876675"/>
            <a:ext cx="1450521" cy="555171"/>
            <a:chOff x="3841" y="1549169"/>
            <a:chExt cx="2604757" cy="1427623"/>
          </a:xfrm>
        </p:grpSpPr>
        <p:sp>
          <p:nvSpPr>
            <p:cNvPr id="17" name="Rounded Rectangle 16"/>
            <p:cNvSpPr/>
            <p:nvPr/>
          </p:nvSpPr>
          <p:spPr>
            <a:xfrm>
              <a:off x="3841" y="1549169"/>
              <a:ext cx="2604757" cy="14276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5381" y="1591158"/>
              <a:ext cx="2521678" cy="1343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1900" dirty="0"/>
                <a:t>Feel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533400" y="1524000"/>
          <a:ext cx="6477000" cy="494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38"/>
                <a:gridCol w="1079500"/>
                <a:gridCol w="996462"/>
                <a:gridCol w="1079500"/>
                <a:gridCol w="1079500"/>
                <a:gridCol w="1079500"/>
              </a:tblGrid>
              <a:tr h="44509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MONTH</a:t>
                      </a:r>
                      <a:endParaRPr lang="en-US" sz="13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FACEBOOK</a:t>
                      </a:r>
                      <a:endParaRPr lang="en-US" sz="13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TWITTER</a:t>
                      </a:r>
                      <a:endParaRPr lang="en-US" sz="13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SMS</a:t>
                      </a:r>
                      <a:endParaRPr lang="en-US" sz="13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BLOG</a:t>
                      </a:r>
                      <a:endParaRPr lang="en-US" sz="13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EMAIL</a:t>
                      </a:r>
                      <a:endParaRPr lang="en-US" sz="1300" dirty="0"/>
                    </a:p>
                  </a:txBody>
                  <a:tcPr marL="62194" marR="62194" marT="31097" marB="31097"/>
                </a:tc>
              </a:tr>
              <a:tr h="12403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JUNE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BUZZ</a:t>
                      </a:r>
                      <a:r>
                        <a:rPr lang="en-US" sz="1100" baseline="0" dirty="0" smtClean="0"/>
                        <a:t> ABOUT  </a:t>
                      </a:r>
                      <a:r>
                        <a:rPr lang="en-US" sz="1100" baseline="0" dirty="0" smtClean="0"/>
                        <a:t>JAKARTA BARU AND REVOLUSI MENTAL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BUZZ</a:t>
                      </a:r>
                      <a:r>
                        <a:rPr lang="en-US" sz="1100" baseline="0" dirty="0" smtClean="0"/>
                        <a:t> ABOUT  JAKARTA BARU AND REVOLUSI MENTAL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BUZZ</a:t>
                      </a:r>
                      <a:r>
                        <a:rPr lang="en-US" sz="1100" baseline="0" dirty="0" smtClean="0"/>
                        <a:t> ABOUT  JAKARTA BARU AND REVOLUSI MENTAL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BUZZ</a:t>
                      </a:r>
                      <a:r>
                        <a:rPr lang="en-US" sz="1100" baseline="0" dirty="0" smtClean="0"/>
                        <a:t> ABOUT  JAKARTA BARU AND REVOLUSI MENTAL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BUZZ</a:t>
                      </a:r>
                      <a:r>
                        <a:rPr lang="en-US" sz="1100" baseline="0" dirty="0" smtClean="0"/>
                        <a:t> ABOUT  JAKARTA BARU AND REVOLUSI MENTAL</a:t>
                      </a: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</a:tr>
              <a:tr h="12403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JULY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LAUNCH JASMEV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REGITER</a:t>
                      </a:r>
                      <a:r>
                        <a:rPr lang="en-US" sz="1100" baseline="0" dirty="0" smtClean="0"/>
                        <a:t> VOLUNTEER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LAUNCH JASMEV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REGITER</a:t>
                      </a:r>
                      <a:r>
                        <a:rPr lang="en-US" sz="1100" baseline="0" dirty="0" smtClean="0"/>
                        <a:t> VOLUNTEER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LAUNCH JASMEV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REGITER</a:t>
                      </a:r>
                      <a:r>
                        <a:rPr lang="en-US" sz="1100" baseline="0" dirty="0" smtClean="0"/>
                        <a:t> VOLUNTEER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LAUNCH JASMEV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REGITER</a:t>
                      </a:r>
                      <a:r>
                        <a:rPr lang="en-US" sz="1100" baseline="0" dirty="0" smtClean="0"/>
                        <a:t> VOLUNTEER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LAUNCH JASMEV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REGITER</a:t>
                      </a:r>
                      <a:r>
                        <a:rPr lang="en-US" sz="1100" baseline="0" dirty="0" smtClean="0"/>
                        <a:t> VOLUNTEER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</a:tr>
              <a:tr h="9037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AUGUST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JASMEV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GATHERING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JASMEV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GATHERING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JASMEV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GATHERING</a:t>
                      </a:r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JASMEV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GATHERING</a:t>
                      </a:r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JASMEV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GATHERING</a:t>
                      </a:r>
                    </a:p>
                    <a:p>
                      <a:endParaRPr lang="en-US" sz="1100" dirty="0"/>
                    </a:p>
                  </a:txBody>
                  <a:tcPr marL="62194" marR="62194" marT="31097" marB="31097"/>
                </a:tc>
              </a:tr>
              <a:tr h="9261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SEPTEMBER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BIG</a:t>
                      </a:r>
                      <a:r>
                        <a:rPr lang="en-US" sz="1100" baseline="0" dirty="0" smtClean="0"/>
                        <a:t> BANG FLASH MOB &amp; VOTE JOKOWI AHOK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BIG</a:t>
                      </a:r>
                      <a:r>
                        <a:rPr lang="en-US" sz="1100" baseline="0" dirty="0" smtClean="0"/>
                        <a:t> BANG FLASH MOB &amp; VOTE JOKOWI AHOK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BIG</a:t>
                      </a:r>
                      <a:r>
                        <a:rPr lang="en-US" sz="1100" baseline="0" dirty="0" smtClean="0"/>
                        <a:t> BANG FLASH MOB &amp; VOTE JOKOWI AHOK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BIG</a:t>
                      </a:r>
                      <a:r>
                        <a:rPr lang="en-US" sz="1100" baseline="0" dirty="0" smtClean="0"/>
                        <a:t> BANG FLASH MOB &amp; VOTE JOKOWI AHOK</a:t>
                      </a:r>
                      <a:endParaRPr lang="en-US" sz="1100" dirty="0"/>
                    </a:p>
                  </a:txBody>
                  <a:tcPr marL="62194" marR="62194" marT="31097" marB="3109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BIG</a:t>
                      </a:r>
                      <a:r>
                        <a:rPr lang="en-US" sz="1100" baseline="0" dirty="0" smtClean="0"/>
                        <a:t> BANG FLASH MOB &amp; VOTE JOKOWI AHOK</a:t>
                      </a:r>
                      <a:endParaRPr lang="en-US" sz="1100" dirty="0" smtClean="0"/>
                    </a:p>
                    <a:p>
                      <a:endParaRPr lang="en-US" sz="1300" dirty="0"/>
                    </a:p>
                  </a:txBody>
                  <a:tcPr marL="62194" marR="62194" marT="31097" marB="310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activities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704215" lvl="1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04850" algn="l"/>
              </a:tabLst>
            </a:pPr>
            <a:r>
              <a:rPr lang="en-US" sz="1600" spc="-10" dirty="0" err="1" smtClean="0">
                <a:latin typeface="Arial"/>
                <a:cs typeface="Arial"/>
              </a:rPr>
              <a:t>Facebook</a:t>
            </a:r>
            <a:endParaRPr lang="en-US" sz="16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595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reate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h</a:t>
            </a:r>
            <a:r>
              <a:rPr lang="en-US" sz="1400" spc="-2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pe about</a:t>
            </a:r>
            <a:r>
              <a:rPr lang="en-US" sz="1400" spc="-30" dirty="0" smtClean="0">
                <a:latin typeface="Arial"/>
                <a:cs typeface="Arial"/>
              </a:rPr>
              <a:t> </a:t>
            </a:r>
            <a:r>
              <a:rPr lang="en-US" sz="1400" spc="-30" dirty="0" smtClean="0">
                <a:latin typeface="Arial"/>
                <a:cs typeface="Arial"/>
              </a:rPr>
              <a:t>to be volunteer for </a:t>
            </a:r>
            <a:r>
              <a:rPr lang="en-US" sz="1400" spc="-20" dirty="0" err="1" smtClean="0">
                <a:latin typeface="Arial"/>
                <a:cs typeface="Arial"/>
              </a:rPr>
              <a:t>Jokowi</a:t>
            </a:r>
            <a:r>
              <a:rPr lang="en-US" sz="1400" spc="-20" dirty="0" smtClean="0">
                <a:latin typeface="Arial"/>
                <a:cs typeface="Arial"/>
              </a:rPr>
              <a:t> and </a:t>
            </a:r>
            <a:r>
              <a:rPr lang="en-US" sz="1400" spc="-20" dirty="0" err="1" smtClean="0">
                <a:latin typeface="Arial"/>
                <a:cs typeface="Arial"/>
              </a:rPr>
              <a:t>Ahok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dirty="0" smtClean="0">
                <a:latin typeface="Arial"/>
                <a:cs typeface="Arial"/>
              </a:rPr>
              <a:t>Announcem</a:t>
            </a:r>
            <a:r>
              <a:rPr lang="en-US" sz="1400" spc="-20" dirty="0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nt 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spc="-45" dirty="0" smtClean="0">
                <a:latin typeface="Arial"/>
                <a:cs typeface="Arial"/>
              </a:rPr>
              <a:t>Volunteer Gathering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on</a:t>
            </a:r>
            <a:r>
              <a:rPr lang="en-US" sz="1400" spc="-20" dirty="0" smtClean="0">
                <a:latin typeface="Arial"/>
                <a:cs typeface="Arial"/>
              </a:rPr>
              <a:t>v</a:t>
            </a:r>
            <a:r>
              <a:rPr lang="en-US" sz="1400" dirty="0" smtClean="0">
                <a:latin typeface="Arial"/>
                <a:cs typeface="Arial"/>
              </a:rPr>
              <a:t>ersation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about</a:t>
            </a:r>
            <a:r>
              <a:rPr lang="en-US" sz="1400" spc="-30" dirty="0" smtClean="0">
                <a:latin typeface="Arial"/>
                <a:cs typeface="Arial"/>
              </a:rPr>
              <a:t> </a:t>
            </a:r>
            <a:r>
              <a:rPr lang="en-US" sz="1400" spc="-10" dirty="0" smtClean="0">
                <a:latin typeface="Arial"/>
                <a:cs typeface="Arial"/>
              </a:rPr>
              <a:t>Volunteer Spirit and Viral Campaign</a:t>
            </a:r>
            <a:endParaRPr lang="en-US" sz="1400" dirty="0" smtClean="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AutoNum type="arabicPeriod"/>
            </a:pPr>
            <a:endParaRPr lang="en-US" sz="1400" dirty="0" smtClean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9"/>
              </a:spcBef>
              <a:buFont typeface="Arial"/>
              <a:buAutoNum type="arabicPeriod"/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762000" lvl="1" indent="-342900">
              <a:lnSpc>
                <a:spcPct val="100000"/>
              </a:lnSpc>
              <a:buFont typeface="Arial"/>
              <a:buChar char="–"/>
              <a:tabLst>
                <a:tab pos="762635" algn="l"/>
              </a:tabLst>
            </a:pPr>
            <a:r>
              <a:rPr lang="en-US" sz="1600" spc="-10" dirty="0" smtClean="0">
                <a:latin typeface="Arial"/>
                <a:cs typeface="Arial"/>
              </a:rPr>
              <a:t>T</a:t>
            </a:r>
            <a:r>
              <a:rPr lang="en-US" sz="1600" spc="-35" dirty="0" smtClean="0">
                <a:latin typeface="Arial"/>
                <a:cs typeface="Arial"/>
              </a:rPr>
              <a:t>w</a:t>
            </a:r>
            <a:r>
              <a:rPr lang="en-US" sz="1600" spc="-10" dirty="0" smtClean="0">
                <a:latin typeface="Arial"/>
                <a:cs typeface="Arial"/>
              </a:rPr>
              <a:t>itter</a:t>
            </a:r>
            <a:endParaRPr lang="en-US" sz="16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595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reate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h</a:t>
            </a:r>
            <a:r>
              <a:rPr lang="en-US" sz="1400" spc="-2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pe about</a:t>
            </a:r>
            <a:r>
              <a:rPr lang="en-US" sz="1400" spc="-30" dirty="0" smtClean="0">
                <a:latin typeface="Arial"/>
                <a:cs typeface="Arial"/>
              </a:rPr>
              <a:t> to be volunteer for </a:t>
            </a:r>
            <a:r>
              <a:rPr lang="en-US" sz="1400" spc="-20" dirty="0" err="1" smtClean="0">
                <a:latin typeface="Arial"/>
                <a:cs typeface="Arial"/>
              </a:rPr>
              <a:t>Jokowi</a:t>
            </a:r>
            <a:r>
              <a:rPr lang="en-US" sz="1400" spc="-20" dirty="0" smtClean="0">
                <a:latin typeface="Arial"/>
                <a:cs typeface="Arial"/>
              </a:rPr>
              <a:t> and </a:t>
            </a:r>
            <a:r>
              <a:rPr lang="en-US" sz="1400" spc="-20" dirty="0" err="1" smtClean="0">
                <a:latin typeface="Arial"/>
                <a:cs typeface="Arial"/>
              </a:rPr>
              <a:t>Ahok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dirty="0" smtClean="0">
                <a:latin typeface="Arial"/>
                <a:cs typeface="Arial"/>
              </a:rPr>
              <a:t>Announcem</a:t>
            </a:r>
            <a:r>
              <a:rPr lang="en-US" sz="1400" spc="-20" dirty="0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nt </a:t>
            </a:r>
            <a:r>
              <a:rPr lang="en-US" sz="1400" spc="-45" dirty="0" smtClean="0">
                <a:latin typeface="Arial"/>
                <a:cs typeface="Arial"/>
              </a:rPr>
              <a:t> Volunteer Gathering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on</a:t>
            </a:r>
            <a:r>
              <a:rPr lang="en-US" sz="1400" spc="-20" dirty="0" smtClean="0">
                <a:latin typeface="Arial"/>
                <a:cs typeface="Arial"/>
              </a:rPr>
              <a:t>v</a:t>
            </a:r>
            <a:r>
              <a:rPr lang="en-US" sz="1400" dirty="0" smtClean="0">
                <a:latin typeface="Arial"/>
                <a:cs typeface="Arial"/>
              </a:rPr>
              <a:t>ersation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about</a:t>
            </a:r>
            <a:r>
              <a:rPr lang="en-US" sz="1400" spc="-30" dirty="0" smtClean="0">
                <a:latin typeface="Arial"/>
                <a:cs typeface="Arial"/>
              </a:rPr>
              <a:t> </a:t>
            </a:r>
            <a:r>
              <a:rPr lang="en-US" sz="1400" spc="-10" dirty="0" smtClean="0">
                <a:latin typeface="Arial"/>
                <a:cs typeface="Arial"/>
              </a:rPr>
              <a:t>Volunteer Spirit and Viral </a:t>
            </a:r>
            <a:r>
              <a:rPr lang="en-US" sz="1400" spc="-10" dirty="0" smtClean="0">
                <a:latin typeface="Arial"/>
                <a:cs typeface="Arial"/>
              </a:rPr>
              <a:t>Campaign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dirty="0" smtClean="0">
                <a:latin typeface="Arial"/>
                <a:cs typeface="Arial"/>
              </a:rPr>
              <a:t>Political Memes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270248" y="1676400"/>
            <a:ext cx="3657600" cy="4572000"/>
          </a:xfrm>
        </p:spPr>
        <p:txBody>
          <a:bodyPr>
            <a:normAutofit/>
          </a:bodyPr>
          <a:lstStyle/>
          <a:p>
            <a:pPr marL="1162050" lvl="2" indent="-342900">
              <a:spcBef>
                <a:spcPts val="595"/>
              </a:spcBef>
              <a:buNone/>
              <a:tabLst>
                <a:tab pos="1162685" algn="l"/>
              </a:tabLst>
            </a:pPr>
            <a:r>
              <a:rPr lang="en-US" sz="1400" spc="-10" dirty="0" err="1" smtClean="0">
                <a:latin typeface="Arial"/>
                <a:cs typeface="Arial"/>
              </a:rPr>
              <a:t>Kaskus</a:t>
            </a:r>
            <a:endParaRPr lang="en-US" sz="1400" spc="-1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595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reate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h</a:t>
            </a:r>
            <a:r>
              <a:rPr lang="en-US" sz="1400" spc="-2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pe about</a:t>
            </a:r>
            <a:r>
              <a:rPr lang="en-US" sz="1400" spc="-30" dirty="0" smtClean="0">
                <a:latin typeface="Arial"/>
                <a:cs typeface="Arial"/>
              </a:rPr>
              <a:t> to be volunteer for </a:t>
            </a:r>
            <a:r>
              <a:rPr lang="en-US" sz="1400" spc="-20" dirty="0" err="1" smtClean="0">
                <a:latin typeface="Arial"/>
                <a:cs typeface="Arial"/>
              </a:rPr>
              <a:t>Jokowi</a:t>
            </a:r>
            <a:r>
              <a:rPr lang="en-US" sz="1400" spc="-20" dirty="0" smtClean="0">
                <a:latin typeface="Arial"/>
                <a:cs typeface="Arial"/>
              </a:rPr>
              <a:t> and </a:t>
            </a:r>
            <a:r>
              <a:rPr lang="en-US" sz="1400" spc="-20" dirty="0" err="1" smtClean="0">
                <a:latin typeface="Arial"/>
                <a:cs typeface="Arial"/>
              </a:rPr>
              <a:t>Ahok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dirty="0" smtClean="0">
                <a:latin typeface="Arial"/>
                <a:cs typeface="Arial"/>
              </a:rPr>
              <a:t>Announcem</a:t>
            </a:r>
            <a:r>
              <a:rPr lang="en-US" sz="1400" spc="-20" dirty="0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nt </a:t>
            </a:r>
            <a:r>
              <a:rPr lang="en-US" sz="1400" spc="-45" dirty="0" smtClean="0">
                <a:latin typeface="Arial"/>
                <a:cs typeface="Arial"/>
              </a:rPr>
              <a:t> Volunteer Gathering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on</a:t>
            </a:r>
            <a:r>
              <a:rPr lang="en-US" sz="1400" spc="-20" dirty="0" smtClean="0">
                <a:latin typeface="Arial"/>
                <a:cs typeface="Arial"/>
              </a:rPr>
              <a:t>v</a:t>
            </a:r>
            <a:r>
              <a:rPr lang="en-US" sz="1400" dirty="0" smtClean="0">
                <a:latin typeface="Arial"/>
                <a:cs typeface="Arial"/>
              </a:rPr>
              <a:t>ersation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about</a:t>
            </a:r>
            <a:r>
              <a:rPr lang="en-US" sz="1400" spc="-30" dirty="0" smtClean="0">
                <a:latin typeface="Arial"/>
                <a:cs typeface="Arial"/>
              </a:rPr>
              <a:t> </a:t>
            </a:r>
            <a:r>
              <a:rPr lang="en-US" sz="1400" spc="-10" dirty="0" smtClean="0">
                <a:latin typeface="Arial"/>
                <a:cs typeface="Arial"/>
              </a:rPr>
              <a:t>Volunteer Spirit and Viral Campaign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dirty="0" smtClean="0">
                <a:latin typeface="Arial"/>
                <a:cs typeface="Arial"/>
              </a:rPr>
              <a:t>Political </a:t>
            </a:r>
            <a:r>
              <a:rPr lang="en-US" sz="1400" dirty="0" smtClean="0">
                <a:latin typeface="Arial"/>
                <a:cs typeface="Arial"/>
              </a:rPr>
              <a:t>Memes</a:t>
            </a:r>
          </a:p>
          <a:p>
            <a:pPr marL="762000" lvl="1" indent="-342900">
              <a:lnSpc>
                <a:spcPct val="100000"/>
              </a:lnSpc>
              <a:buFont typeface="Arial"/>
              <a:buChar char="–"/>
              <a:tabLst>
                <a:tab pos="762635" algn="l"/>
              </a:tabLst>
            </a:pPr>
            <a:r>
              <a:rPr lang="en-US" sz="1600" spc="-10" dirty="0" err="1" smtClean="0">
                <a:latin typeface="Arial"/>
                <a:cs typeface="Arial"/>
              </a:rPr>
              <a:t>Youtube</a:t>
            </a:r>
            <a:endParaRPr lang="en-US" sz="16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595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reate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h</a:t>
            </a:r>
            <a:r>
              <a:rPr lang="en-US" sz="1400" spc="-2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pe </a:t>
            </a:r>
            <a:r>
              <a:rPr lang="en-US" sz="1400" dirty="0" smtClean="0">
                <a:latin typeface="Arial"/>
                <a:cs typeface="Arial"/>
              </a:rPr>
              <a:t>creative video about</a:t>
            </a:r>
            <a:r>
              <a:rPr lang="en-US" sz="1400" spc="-30" dirty="0" smtClean="0">
                <a:latin typeface="Arial"/>
                <a:cs typeface="Arial"/>
              </a:rPr>
              <a:t> </a:t>
            </a:r>
            <a:r>
              <a:rPr lang="en-US" sz="1400" spc="-30" dirty="0" smtClean="0">
                <a:latin typeface="Arial"/>
                <a:cs typeface="Arial"/>
              </a:rPr>
              <a:t>to be volunteer for </a:t>
            </a:r>
            <a:r>
              <a:rPr lang="en-US" sz="1400" spc="-20" dirty="0" err="1" smtClean="0">
                <a:latin typeface="Arial"/>
                <a:cs typeface="Arial"/>
              </a:rPr>
              <a:t>Jokowi</a:t>
            </a:r>
            <a:r>
              <a:rPr lang="en-US" sz="1400" spc="-20" dirty="0" smtClean="0">
                <a:latin typeface="Arial"/>
                <a:cs typeface="Arial"/>
              </a:rPr>
              <a:t> and </a:t>
            </a:r>
            <a:r>
              <a:rPr lang="en-US" sz="1400" spc="-20" dirty="0" err="1" smtClean="0">
                <a:latin typeface="Arial"/>
                <a:cs typeface="Arial"/>
              </a:rPr>
              <a:t>Ahok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C</a:t>
            </a:r>
            <a:r>
              <a:rPr lang="en-US" sz="1400" dirty="0" smtClean="0">
                <a:latin typeface="Arial"/>
                <a:cs typeface="Arial"/>
              </a:rPr>
              <a:t>on</a:t>
            </a:r>
            <a:r>
              <a:rPr lang="en-US" sz="1400" spc="-20" dirty="0" smtClean="0">
                <a:latin typeface="Arial"/>
                <a:cs typeface="Arial"/>
              </a:rPr>
              <a:t>v</a:t>
            </a:r>
            <a:r>
              <a:rPr lang="en-US" sz="1400" dirty="0" smtClean="0">
                <a:latin typeface="Arial"/>
                <a:cs typeface="Arial"/>
              </a:rPr>
              <a:t>ersation</a:t>
            </a:r>
            <a:r>
              <a:rPr lang="en-US" sz="1400" spc="-45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about</a:t>
            </a:r>
            <a:r>
              <a:rPr lang="en-US" sz="1400" spc="-30" dirty="0" smtClean="0">
                <a:latin typeface="Arial"/>
                <a:cs typeface="Arial"/>
              </a:rPr>
              <a:t> </a:t>
            </a:r>
            <a:r>
              <a:rPr lang="en-US" sz="1400" spc="-10" dirty="0" smtClean="0">
                <a:latin typeface="Arial"/>
                <a:cs typeface="Arial"/>
              </a:rPr>
              <a:t>Volunteer Spirit and Viral </a:t>
            </a:r>
            <a:r>
              <a:rPr lang="en-US" sz="1400" spc="-10" dirty="0" smtClean="0">
                <a:latin typeface="Arial"/>
                <a:cs typeface="Arial"/>
              </a:rPr>
              <a:t>Campaign via </a:t>
            </a:r>
            <a:r>
              <a:rPr lang="en-US" sz="1400" spc="-10" dirty="0" err="1" smtClean="0">
                <a:latin typeface="Arial"/>
                <a:cs typeface="Arial"/>
              </a:rPr>
              <a:t>Creatives</a:t>
            </a:r>
            <a:r>
              <a:rPr lang="en-US" sz="1400" spc="-10" dirty="0" smtClean="0">
                <a:latin typeface="Arial"/>
                <a:cs typeface="Arial"/>
              </a:rPr>
              <a:t> Video</a:t>
            </a:r>
            <a:endParaRPr lang="en-US" sz="1400" dirty="0" smtClean="0">
              <a:latin typeface="Arial"/>
              <a:cs typeface="Arial"/>
            </a:endParaRPr>
          </a:p>
          <a:p>
            <a:pPr marL="1162050" lvl="2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1162685" algn="l"/>
              </a:tabLst>
            </a:pPr>
            <a:r>
              <a:rPr lang="en-US" sz="1400" dirty="0" smtClean="0">
                <a:latin typeface="Arial"/>
                <a:cs typeface="Arial"/>
              </a:rPr>
              <a:t>Political Memes Videos</a:t>
            </a:r>
            <a:endParaRPr lang="en-US" sz="14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Social media campaign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pic>
        <p:nvPicPr>
          <p:cNvPr id="5" name="Picture 4" descr="social-media-buz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25146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 BUZZ</a:t>
            </a:r>
            <a:endParaRPr lang="en-US" dirty="0"/>
          </a:p>
        </p:txBody>
      </p:sp>
      <p:pic>
        <p:nvPicPr>
          <p:cNvPr id="7" name="Picture 6" descr="A-curriculum-vitae-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722120"/>
            <a:ext cx="2522195" cy="17830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76600" y="22860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1371600"/>
            <a:ext cx="2590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JASMEV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6096000" y="38862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408" y="4952999"/>
            <a:ext cx="2400391" cy="16015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5400000">
            <a:off x="6743698" y="5143502"/>
            <a:ext cx="2819401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JASMEV GATHERING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4114801" y="54864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apture 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762662"/>
            <a:ext cx="3579390" cy="14095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4191000"/>
            <a:ext cx="2819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VOTE JOKOWI AHOK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MATERIAL</a:t>
            </a:r>
            <a:endParaRPr lang="en-US" dirty="0"/>
          </a:p>
        </p:txBody>
      </p:sp>
      <p:pic>
        <p:nvPicPr>
          <p:cNvPr id="5" name="Content Placeholder 4" descr="JASMEV FB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752600"/>
            <a:ext cx="2743200" cy="2070038"/>
          </a:xfrm>
        </p:spPr>
      </p:pic>
      <p:pic>
        <p:nvPicPr>
          <p:cNvPr id="4" name="Picture 3" descr="557043_258159977634885_6067590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630652" cy="584063"/>
          </a:xfrm>
          <a:prstGeom prst="rect">
            <a:avLst/>
          </a:prstGeom>
        </p:spPr>
      </p:pic>
      <p:pic>
        <p:nvPicPr>
          <p:cNvPr id="6" name="Picture 5" descr="jasmev twe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91000"/>
            <a:ext cx="2743200" cy="2011324"/>
          </a:xfrm>
          <a:prstGeom prst="rect">
            <a:avLst/>
          </a:prstGeom>
        </p:spPr>
      </p:pic>
      <p:pic>
        <p:nvPicPr>
          <p:cNvPr id="7" name="Picture 6" descr="506cffd1c636e-suratutkjokowi.2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2590800"/>
            <a:ext cx="1751710" cy="2590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1447800"/>
            <a:ext cx="2819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57600" y="2133600"/>
            <a:ext cx="2819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 COMPETITION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19800" y="2667000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POLITICAL MEMES VIDEO </a:t>
            </a:r>
            <a:endParaRPr lang="en-US" dirty="0"/>
          </a:p>
        </p:txBody>
      </p:sp>
      <p:pic>
        <p:nvPicPr>
          <p:cNvPr id="11" name="Picture 10" descr="Capture3_0_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3528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361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Jokowi ahok social media volunteer</vt:lpstr>
      <vt:lpstr>background</vt:lpstr>
      <vt:lpstr>objectives</vt:lpstr>
      <vt:lpstr>timeline</vt:lpstr>
      <vt:lpstr>Volunteer message</vt:lpstr>
      <vt:lpstr>Social media plan</vt:lpstr>
      <vt:lpstr>Social media activities</vt:lpstr>
      <vt:lpstr>Social media campaign flow</vt:lpstr>
      <vt:lpstr>CAMPAIGN MATERIAL</vt:lpstr>
      <vt:lpstr>CAMPAIGN MATERIAL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Jokowi ahok social media volunteer</dc:title>
  <dc:creator>CCF01</dc:creator>
  <cp:lastModifiedBy>CCF01</cp:lastModifiedBy>
  <cp:revision>1</cp:revision>
  <dcterms:created xsi:type="dcterms:W3CDTF">2015-02-01T08:22:08Z</dcterms:created>
  <dcterms:modified xsi:type="dcterms:W3CDTF">2015-02-01T09:36:46Z</dcterms:modified>
</cp:coreProperties>
</file>