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41" r:id="rId3"/>
    <p:sldId id="257" r:id="rId4"/>
    <p:sldId id="259" r:id="rId5"/>
    <p:sldId id="265" r:id="rId6"/>
    <p:sldId id="273" r:id="rId7"/>
    <p:sldId id="281" r:id="rId8"/>
    <p:sldId id="287" r:id="rId9"/>
    <p:sldId id="289" r:id="rId10"/>
    <p:sldId id="293" r:id="rId11"/>
    <p:sldId id="294" r:id="rId12"/>
    <p:sldId id="299" r:id="rId13"/>
    <p:sldId id="302" r:id="rId14"/>
    <p:sldId id="303" r:id="rId15"/>
    <p:sldId id="304" r:id="rId16"/>
    <p:sldId id="310" r:id="rId17"/>
    <p:sldId id="311" r:id="rId18"/>
    <p:sldId id="313" r:id="rId19"/>
    <p:sldId id="314" r:id="rId20"/>
    <p:sldId id="315" r:id="rId21"/>
    <p:sldId id="317" r:id="rId22"/>
    <p:sldId id="320" r:id="rId23"/>
    <p:sldId id="323" r:id="rId24"/>
    <p:sldId id="336" r:id="rId25"/>
    <p:sldId id="338" r:id="rId26"/>
  </p:sldIdLst>
  <p:sldSz cx="9906000" cy="6858000" type="A4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913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3000"/>
            <a:ext cx="991076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173" y="4832896"/>
              <a:ext cx="7456827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798" y="5135025"/>
              <a:ext cx="9108202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F2F69D-38CF-46E5-A32C-025058C88460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F0E80A-0F9A-47B4-81B2-A4C202D7E9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02B0-220E-40FE-9DD9-CA62BF878A13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9486-11DA-43D7-82D1-BD4E40788D4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1842-90AD-4EA5-ABD7-BF543C758446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8677-212B-4527-9B8B-7169E46A19A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F1E6-841F-46E3-A1AA-A3EBC3E219CA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16F2-BA63-4976-B9AA-926EC0215E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940175" y="3005138"/>
            <a:ext cx="19843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738563" y="3005138"/>
            <a:ext cx="1968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AC146-5907-4CDE-8509-033C3F39C753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D1803-A656-4D2E-B674-C3DE62AB93D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02EC7F-5BFB-4D3C-924E-EC0870AACC4C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61EFCA-C3AB-4A21-8459-F1DE3C47AE0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D5CA0-2B8B-49BE-90A6-AAE6E3B8FADE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E57EFC-D5AF-44F0-90D2-9359EFD388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52569-2EB5-4D0B-8995-0C2677FFAFB3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18B06-8631-4589-8FCD-ADB9595883C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9D07-C7FC-4451-B4C9-ADB1280E95CF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30DA-87D6-41C4-81DC-789900BC88A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012605-0985-4900-B71B-B072CB7DFBCF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0D71A5-B847-4DA6-BC5D-CD33072CE6F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76288" y="5002213"/>
            <a:ext cx="4117975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8738" y="5784850"/>
            <a:ext cx="41195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9386888" y="4987925"/>
            <a:ext cx="1968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9183688" y="4987925"/>
            <a:ext cx="1984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13241E-07B5-40AC-933F-33C62C177DAE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258B0F-CECA-47CD-ACA1-821FDEC970C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76288" y="5002213"/>
            <a:ext cx="4117975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8738" y="5784850"/>
            <a:ext cx="41195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481138"/>
            <a:ext cx="8915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8213" y="6408738"/>
            <a:ext cx="207962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29B4D8-4B12-4425-A010-CC3BAF2491F2}" type="datetimeFigureOut">
              <a:rPr lang="id-ID"/>
              <a:pPr>
                <a:defRPr/>
              </a:pPr>
              <a:t>28/05/2015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38" y="6408738"/>
            <a:ext cx="254635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38" y="6408738"/>
            <a:ext cx="3968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4332F6-5BC9-4BB7-98A9-29516793220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43051"/>
            <a:ext cx="8420100" cy="12858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PORTFOLIO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Haryo Ariwibowo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d-ID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id-ID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d-ID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aveira cartoon studio</a:t>
            </a:r>
            <a:endParaRPr lang="id-ID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 descr="artwork in progress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2 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artwork page 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 descr="cover PP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fancy 1 DB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fancy 2 DB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novel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novel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 descr="novel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3" descr="sampl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52600"/>
            <a:ext cx="84201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742950" y="3611563"/>
            <a:ext cx="84201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10244" name="Picture 3" descr="bear 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scene 2 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 descr="scen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 descr="TJ 05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3" descr="artwork 6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5" descr="P92501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 descr="01 doa ketika akan mandi 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 spd="med">
    <p:wipe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1381316_1428169714064839_147580305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f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gambar 2 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891713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gambar 5 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29813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BC56-1 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BC 8 b 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15525" cy="6858000"/>
          </a:xfr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PAI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</TotalTime>
  <Words>1</Words>
  <Application>Microsoft Office PowerPoint</Application>
  <PresentationFormat>A4 Paper (210x297 mm)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PORTFOLIO Haryo Ariwibowo  aveira cartoon studio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Miekke</dc:creator>
  <cp:lastModifiedBy>Dunia01</cp:lastModifiedBy>
  <cp:revision>29</cp:revision>
  <dcterms:created xsi:type="dcterms:W3CDTF">2014-08-23T16:26:31Z</dcterms:created>
  <dcterms:modified xsi:type="dcterms:W3CDTF">2015-05-28T07:58:54Z</dcterms:modified>
</cp:coreProperties>
</file>